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35" r:id="rId5"/>
    <p:sldId id="436" r:id="rId6"/>
    <p:sldId id="437" r:id="rId7"/>
    <p:sldId id="438" r:id="rId8"/>
    <p:sldId id="439" r:id="rId9"/>
    <p:sldId id="441" r:id="rId10"/>
    <p:sldId id="440" r:id="rId11"/>
    <p:sldId id="442" r:id="rId12"/>
    <p:sldId id="443" r:id="rId13"/>
    <p:sldId id="444" r:id="rId14"/>
    <p:sldId id="445" r:id="rId15"/>
    <p:sldId id="446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34" r:id="rId24"/>
  </p:sldIdLst>
  <p:sldSz cx="12192000" cy="6858000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Franklin Gothic Demi" panose="020B0703020102020204" pitchFamily="34" charset="0"/>
      <p:regular r:id="rId30"/>
      <p:italic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280111-305D-E971-B22C-083576E27FC5}" name="Marc Sagot" initials="MS" userId="S::marc.sagot@cge.asso.fr::4626952a-6341-4524-a8bb-0e1becce4704" providerId="AD"/>
  <p188:author id="{9352FB45-ABC3-E8E9-2C98-EC75B6CF35E7}" name="Marie Salvan" initials="MS" userId="S::marie.salvan@cge.asso.fr::e1ae69c8-08bd-4fd2-99be-e312077038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BCA"/>
    <a:srgbClr val="C10000"/>
    <a:srgbClr val="00005C"/>
    <a:srgbClr val="FF091E"/>
    <a:srgbClr val="EBEFFF"/>
    <a:srgbClr val="FFE301"/>
    <a:srgbClr val="FFE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13175-4F14-C77B-8FEC-4F708773B301}" v="1" dt="2025-05-19T13:38:29.856"/>
    <p1510:client id="{3E18D3B6-BB08-4A47-BE14-C94914239679}" v="4" dt="2025-05-19T15:14:25.167"/>
    <p1510:client id="{9BE39415-6ADB-3D98-E23E-EABD4CEF6764}" v="9" dt="2025-05-19T13:37:27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Salvan" userId="S::marie.salvan@cge.asso.fr::e1ae69c8-08bd-4fd2-99be-e3120770382a" providerId="AD" clId="Web-{9BE39415-6ADB-3D98-E23E-EABD4CEF6764}"/>
    <pc:docChg chg="mod">
      <pc:chgData name="Marie Salvan" userId="S::marie.salvan@cge.asso.fr::e1ae69c8-08bd-4fd2-99be-e3120770382a" providerId="AD" clId="Web-{9BE39415-6ADB-3D98-E23E-EABD4CEF6764}" dt="2025-05-19T10:24:59.932" v="0"/>
      <pc:docMkLst>
        <pc:docMk/>
      </pc:docMkLst>
    </pc:docChg>
  </pc:docChgLst>
  <pc:docChgLst>
    <pc:chgData name="Marc Sagot" userId="4626952a-6341-4524-a8bb-0e1becce4704" providerId="ADAL" clId="{3E18D3B6-BB08-4A47-BE14-C94914239679}"/>
    <pc:docChg chg="undo redo custSel addSld delSld modSld sldOrd">
      <pc:chgData name="Marc Sagot" userId="4626952a-6341-4524-a8bb-0e1becce4704" providerId="ADAL" clId="{3E18D3B6-BB08-4A47-BE14-C94914239679}" dt="2025-05-19T15:55:31.999" v="3742" actId="20577"/>
      <pc:docMkLst>
        <pc:docMk/>
      </pc:docMkLst>
      <pc:sldChg chg="del">
        <pc:chgData name="Marc Sagot" userId="4626952a-6341-4524-a8bb-0e1becce4704" providerId="ADAL" clId="{3E18D3B6-BB08-4A47-BE14-C94914239679}" dt="2025-05-06T13:49:59.711" v="31" actId="47"/>
        <pc:sldMkLst>
          <pc:docMk/>
          <pc:sldMk cId="1127710079" sldId="424"/>
        </pc:sldMkLst>
      </pc:sldChg>
      <pc:sldChg chg="del">
        <pc:chgData name="Marc Sagot" userId="4626952a-6341-4524-a8bb-0e1becce4704" providerId="ADAL" clId="{3E18D3B6-BB08-4A47-BE14-C94914239679}" dt="2025-05-06T13:43:33.216" v="0" actId="47"/>
        <pc:sldMkLst>
          <pc:docMk/>
          <pc:sldMk cId="2276553650" sldId="426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080335836" sldId="427"/>
        </pc:sldMkLst>
      </pc:sldChg>
      <pc:sldChg chg="add del">
        <pc:chgData name="Marc Sagot" userId="4626952a-6341-4524-a8bb-0e1becce4704" providerId="ADAL" clId="{3E18D3B6-BB08-4A47-BE14-C94914239679}" dt="2025-05-06T13:47:23.989" v="3" actId="47"/>
        <pc:sldMkLst>
          <pc:docMk/>
          <pc:sldMk cId="1035828439" sldId="429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308787646" sldId="431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285465217" sldId="432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876069147" sldId="433"/>
        </pc:sldMkLst>
      </pc:sldChg>
      <pc:sldChg chg="addSp delSp modSp mod">
        <pc:chgData name="Marc Sagot" userId="4626952a-6341-4524-a8bb-0e1becce4704" providerId="ADAL" clId="{3E18D3B6-BB08-4A47-BE14-C94914239679}" dt="2025-05-06T15:01:18.620" v="949" actId="1076"/>
        <pc:sldMkLst>
          <pc:docMk/>
          <pc:sldMk cId="323588268" sldId="434"/>
        </pc:sldMkLst>
        <pc:spChg chg="add mod ord">
          <ac:chgData name="Marc Sagot" userId="4626952a-6341-4524-a8bb-0e1becce4704" providerId="ADAL" clId="{3E18D3B6-BB08-4A47-BE14-C94914239679}" dt="2025-05-06T15:01:08.029" v="946" actId="167"/>
          <ac:spMkLst>
            <pc:docMk/>
            <pc:sldMk cId="323588268" sldId="434"/>
            <ac:spMk id="3" creationId="{E08B215E-D8E8-BC47-FE5A-C00A3B8D2FCF}"/>
          </ac:spMkLst>
        </pc:spChg>
        <pc:picChg chg="mod">
          <ac:chgData name="Marc Sagot" userId="4626952a-6341-4524-a8bb-0e1becce4704" providerId="ADAL" clId="{3E18D3B6-BB08-4A47-BE14-C94914239679}" dt="2025-05-06T15:01:18.620" v="949" actId="1076"/>
          <ac:picMkLst>
            <pc:docMk/>
            <pc:sldMk cId="323588268" sldId="434"/>
            <ac:picMk id="4" creationId="{4E66B05A-E131-73A2-B6FC-FA6D24375CB6}"/>
          </ac:picMkLst>
        </pc:picChg>
      </pc:sldChg>
      <pc:sldChg chg="modSp add del mod">
        <pc:chgData name="Marc Sagot" userId="4626952a-6341-4524-a8bb-0e1becce4704" providerId="ADAL" clId="{3E18D3B6-BB08-4A47-BE14-C94914239679}" dt="2025-05-06T16:08:56.618" v="1536" actId="1038"/>
        <pc:sldMkLst>
          <pc:docMk/>
          <pc:sldMk cId="2816241861" sldId="435"/>
        </pc:sldMkLst>
        <pc:spChg chg="mod">
          <ac:chgData name="Marc Sagot" userId="4626952a-6341-4524-a8bb-0e1becce4704" providerId="ADAL" clId="{3E18D3B6-BB08-4A47-BE14-C94914239679}" dt="2025-05-06T14:43:07.240" v="335" actId="20577"/>
          <ac:spMkLst>
            <pc:docMk/>
            <pc:sldMk cId="2816241861" sldId="435"/>
            <ac:spMk id="2" creationId="{780E55F5-A31E-939D-A388-596D006A9A8F}"/>
          </ac:spMkLst>
        </pc:spChg>
        <pc:picChg chg="mod">
          <ac:chgData name="Marc Sagot" userId="4626952a-6341-4524-a8bb-0e1becce4704" providerId="ADAL" clId="{3E18D3B6-BB08-4A47-BE14-C94914239679}" dt="2025-05-06T16:08:56.618" v="1536" actId="1038"/>
          <ac:picMkLst>
            <pc:docMk/>
            <pc:sldMk cId="2816241861" sldId="435"/>
            <ac:picMk id="4" creationId="{14A3B8FB-20F5-33E2-EF2B-D9BCA5A55DA6}"/>
          </ac:picMkLst>
        </pc:picChg>
      </pc:sldChg>
      <pc:sldChg chg="modSp new mod modCm">
        <pc:chgData name="Marc Sagot" userId="4626952a-6341-4524-a8bb-0e1becce4704" providerId="ADAL" clId="{3E18D3B6-BB08-4A47-BE14-C94914239679}" dt="2025-05-19T15:14:25.167" v="3701" actId="20577"/>
        <pc:sldMkLst>
          <pc:docMk/>
          <pc:sldMk cId="3038062440" sldId="436"/>
        </pc:sldMkLst>
        <pc:spChg chg="mod">
          <ac:chgData name="Marc Sagot" userId="4626952a-6341-4524-a8bb-0e1becce4704" providerId="ADAL" clId="{3E18D3B6-BB08-4A47-BE14-C94914239679}" dt="2025-05-06T14:43:02.357" v="328" actId="20577"/>
          <ac:spMkLst>
            <pc:docMk/>
            <pc:sldMk cId="3038062440" sldId="436"/>
            <ac:spMk id="2" creationId="{7A9DF8BD-842E-12CD-4DCC-3AE3108302EC}"/>
          </ac:spMkLst>
        </pc:spChg>
        <pc:spChg chg="mod">
          <ac:chgData name="Marc Sagot" userId="4626952a-6341-4524-a8bb-0e1becce4704" providerId="ADAL" clId="{3E18D3B6-BB08-4A47-BE14-C94914239679}" dt="2025-05-19T15:14:25.167" v="3701" actId="20577"/>
          <ac:spMkLst>
            <pc:docMk/>
            <pc:sldMk cId="3038062440" sldId="436"/>
            <ac:spMk id="3" creationId="{67F8BE86-326C-7210-19DC-9529831AA1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5:00:32.826" v="3682" actId="20577"/>
              <pc2:cmMkLst xmlns:pc2="http://schemas.microsoft.com/office/powerpoint/2019/9/main/command">
                <pc:docMk/>
                <pc:sldMk cId="3038062440" sldId="436"/>
                <pc2:cmMk id="{90379D03-2373-4A96-A678-64BB190B8A40}"/>
              </pc2:cmMkLst>
            </pc226:cmChg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5:00:32.826" v="3682" actId="20577"/>
              <pc2:cmMkLst xmlns:pc2="http://schemas.microsoft.com/office/powerpoint/2019/9/main/command">
                <pc:docMk/>
                <pc:sldMk cId="3038062440" sldId="436"/>
                <pc2:cmMk id="{16BC674F-1741-49AA-BE9D-AE82BDEFD183}"/>
              </pc2:cmMkLst>
            </pc226:cmChg>
          </p:ext>
        </pc:extLst>
      </pc:sldChg>
      <pc:sldChg chg="modSp new mod modCm">
        <pc:chgData name="Marc Sagot" userId="4626952a-6341-4524-a8bb-0e1becce4704" providerId="ADAL" clId="{3E18D3B6-BB08-4A47-BE14-C94914239679}" dt="2025-05-19T15:55:31.999" v="3742" actId="20577"/>
        <pc:sldMkLst>
          <pc:docMk/>
          <pc:sldMk cId="1932431308" sldId="437"/>
        </pc:sldMkLst>
        <pc:spChg chg="mod">
          <ac:chgData name="Marc Sagot" userId="4626952a-6341-4524-a8bb-0e1becce4704" providerId="ADAL" clId="{3E18D3B6-BB08-4A47-BE14-C94914239679}" dt="2025-05-06T14:48:43.795" v="540" actId="20577"/>
          <ac:spMkLst>
            <pc:docMk/>
            <pc:sldMk cId="1932431308" sldId="437"/>
            <ac:spMk id="2" creationId="{5B559864-884D-2C27-D346-FF6BC0F05AB8}"/>
          </ac:spMkLst>
        </pc:spChg>
        <pc:spChg chg="mod">
          <ac:chgData name="Marc Sagot" userId="4626952a-6341-4524-a8bb-0e1becce4704" providerId="ADAL" clId="{3E18D3B6-BB08-4A47-BE14-C94914239679}" dt="2025-05-19T15:55:31.999" v="3742" actId="20577"/>
          <ac:spMkLst>
            <pc:docMk/>
            <pc:sldMk cId="1932431308" sldId="437"/>
            <ac:spMk id="3" creationId="{9FCFD414-215F-5F33-81FE-8D6DD6C625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5:03:07.014" v="3699" actId="313"/>
              <pc2:cmMkLst xmlns:pc2="http://schemas.microsoft.com/office/powerpoint/2019/9/main/command">
                <pc:docMk/>
                <pc:sldMk cId="1932431308" sldId="437"/>
                <pc2:cmMk id="{1BFE467F-C8DE-4506-9EE3-9178C9BBD29F}"/>
              </pc2:cmMkLst>
            </pc226:cmChg>
          </p:ext>
        </pc:extLst>
      </pc:sldChg>
      <pc:sldChg chg="addSp delSp modSp add mod ord">
        <pc:chgData name="Marc Sagot" userId="4626952a-6341-4524-a8bb-0e1becce4704" providerId="ADAL" clId="{3E18D3B6-BB08-4A47-BE14-C94914239679}" dt="2025-05-06T16:09:16.090" v="1545" actId="20577"/>
        <pc:sldMkLst>
          <pc:docMk/>
          <pc:sldMk cId="1981456957" sldId="438"/>
        </pc:sldMkLst>
        <pc:spChg chg="mod">
          <ac:chgData name="Marc Sagot" userId="4626952a-6341-4524-a8bb-0e1becce4704" providerId="ADAL" clId="{3E18D3B6-BB08-4A47-BE14-C94914239679}" dt="2025-05-06T16:09:16.090" v="1545" actId="20577"/>
          <ac:spMkLst>
            <pc:docMk/>
            <pc:sldMk cId="1981456957" sldId="438"/>
            <ac:spMk id="2" creationId="{A1B7B483-94C4-396C-5C03-D7423D68202D}"/>
          </ac:spMkLst>
        </pc:spChg>
        <pc:picChg chg="add mod">
          <ac:chgData name="Marc Sagot" userId="4626952a-6341-4524-a8bb-0e1becce4704" providerId="ADAL" clId="{3E18D3B6-BB08-4A47-BE14-C94914239679}" dt="2025-05-06T16:09:04.272" v="1538"/>
          <ac:picMkLst>
            <pc:docMk/>
            <pc:sldMk cId="1981456957" sldId="438"/>
            <ac:picMk id="3" creationId="{A4D2FA93-B1F2-6C15-C40E-4972FE9AB9AB}"/>
          </ac:picMkLst>
        </pc:picChg>
      </pc:sldChg>
      <pc:sldChg chg="modSp new mod">
        <pc:chgData name="Marc Sagot" userId="4626952a-6341-4524-a8bb-0e1becce4704" providerId="ADAL" clId="{3E18D3B6-BB08-4A47-BE14-C94914239679}" dt="2025-05-12T14:32:04.940" v="2741" actId="20577"/>
        <pc:sldMkLst>
          <pc:docMk/>
          <pc:sldMk cId="1730853181" sldId="439"/>
        </pc:sldMkLst>
        <pc:spChg chg="mod">
          <ac:chgData name="Marc Sagot" userId="4626952a-6341-4524-a8bb-0e1becce4704" providerId="ADAL" clId="{3E18D3B6-BB08-4A47-BE14-C94914239679}" dt="2025-05-06T16:09:26.116" v="1546" actId="13926"/>
          <ac:spMkLst>
            <pc:docMk/>
            <pc:sldMk cId="1730853181" sldId="439"/>
            <ac:spMk id="2" creationId="{568BB596-F635-AEB9-23C6-9CDF4A19CC84}"/>
          </ac:spMkLst>
        </pc:spChg>
        <pc:spChg chg="mod">
          <ac:chgData name="Marc Sagot" userId="4626952a-6341-4524-a8bb-0e1becce4704" providerId="ADAL" clId="{3E18D3B6-BB08-4A47-BE14-C94914239679}" dt="2025-05-12T14:32:04.940" v="2741" actId="20577"/>
          <ac:spMkLst>
            <pc:docMk/>
            <pc:sldMk cId="1730853181" sldId="439"/>
            <ac:spMk id="3" creationId="{6E413BC4-8F5C-D316-669B-5C9573A84F37}"/>
          </ac:spMkLst>
        </pc:spChg>
      </pc:sldChg>
      <pc:sldChg chg="modSp add mod">
        <pc:chgData name="Marc Sagot" userId="4626952a-6341-4524-a8bb-0e1becce4704" providerId="ADAL" clId="{3E18D3B6-BB08-4A47-BE14-C94914239679}" dt="2025-05-07T10:16:23.018" v="2031"/>
        <pc:sldMkLst>
          <pc:docMk/>
          <pc:sldMk cId="874232795" sldId="440"/>
        </pc:sldMkLst>
        <pc:spChg chg="mod">
          <ac:chgData name="Marc Sagot" userId="4626952a-6341-4524-a8bb-0e1becce4704" providerId="ADAL" clId="{3E18D3B6-BB08-4A47-BE14-C94914239679}" dt="2025-05-06T16:09:36.710" v="1548" actId="13926"/>
          <ac:spMkLst>
            <pc:docMk/>
            <pc:sldMk cId="874232795" sldId="440"/>
            <ac:spMk id="2" creationId="{3D461151-25B3-D15F-F201-17641638D576}"/>
          </ac:spMkLst>
        </pc:spChg>
        <pc:spChg chg="mod">
          <ac:chgData name="Marc Sagot" userId="4626952a-6341-4524-a8bb-0e1becce4704" providerId="ADAL" clId="{3E18D3B6-BB08-4A47-BE14-C94914239679}" dt="2025-05-07T10:16:23.018" v="2031"/>
          <ac:spMkLst>
            <pc:docMk/>
            <pc:sldMk cId="874232795" sldId="440"/>
            <ac:spMk id="3" creationId="{C4DF954A-3552-93AB-F39F-86FC46E9E6BF}"/>
          </ac:spMkLst>
        </pc:spChg>
      </pc:sldChg>
      <pc:sldChg chg="modSp add mod">
        <pc:chgData name="Marc Sagot" userId="4626952a-6341-4524-a8bb-0e1becce4704" providerId="ADAL" clId="{3E18D3B6-BB08-4A47-BE14-C94914239679}" dt="2025-05-12T14:33:05.196" v="2764" actId="20577"/>
        <pc:sldMkLst>
          <pc:docMk/>
          <pc:sldMk cId="50678412" sldId="441"/>
        </pc:sldMkLst>
        <pc:spChg chg="mod">
          <ac:chgData name="Marc Sagot" userId="4626952a-6341-4524-a8bb-0e1becce4704" providerId="ADAL" clId="{3E18D3B6-BB08-4A47-BE14-C94914239679}" dt="2025-05-07T10:07:17.776" v="1855" actId="20577"/>
          <ac:spMkLst>
            <pc:docMk/>
            <pc:sldMk cId="50678412" sldId="441"/>
            <ac:spMk id="2" creationId="{6C59073F-490B-83B7-7250-EDB4D4B5A765}"/>
          </ac:spMkLst>
        </pc:spChg>
        <pc:spChg chg="mod">
          <ac:chgData name="Marc Sagot" userId="4626952a-6341-4524-a8bb-0e1becce4704" providerId="ADAL" clId="{3E18D3B6-BB08-4A47-BE14-C94914239679}" dt="2025-05-12T14:33:05.196" v="2764" actId="20577"/>
          <ac:spMkLst>
            <pc:docMk/>
            <pc:sldMk cId="50678412" sldId="441"/>
            <ac:spMk id="3" creationId="{6AC06FB4-8E77-F144-4641-56D24A4CBF10}"/>
          </ac:spMkLst>
        </pc:spChg>
      </pc:sldChg>
      <pc:sldChg chg="modSp add mod">
        <pc:chgData name="Marc Sagot" userId="4626952a-6341-4524-a8bb-0e1becce4704" providerId="ADAL" clId="{3E18D3B6-BB08-4A47-BE14-C94914239679}" dt="2025-05-07T10:05:59.287" v="1814" actId="20577"/>
        <pc:sldMkLst>
          <pc:docMk/>
          <pc:sldMk cId="3702419471" sldId="442"/>
        </pc:sldMkLst>
        <pc:spChg chg="mod">
          <ac:chgData name="Marc Sagot" userId="4626952a-6341-4524-a8bb-0e1becce4704" providerId="ADAL" clId="{3E18D3B6-BB08-4A47-BE14-C94914239679}" dt="2025-05-07T10:05:59.287" v="1814" actId="20577"/>
          <ac:spMkLst>
            <pc:docMk/>
            <pc:sldMk cId="3702419471" sldId="442"/>
            <ac:spMk id="2" creationId="{DB78F07E-B31B-3020-4AE8-C4C50B349B07}"/>
          </ac:spMkLst>
        </pc:spChg>
        <pc:spChg chg="mod">
          <ac:chgData name="Marc Sagot" userId="4626952a-6341-4524-a8bb-0e1becce4704" providerId="ADAL" clId="{3E18D3B6-BB08-4A47-BE14-C94914239679}" dt="2025-05-06T16:05:39.217" v="1502" actId="5793"/>
          <ac:spMkLst>
            <pc:docMk/>
            <pc:sldMk cId="3702419471" sldId="442"/>
            <ac:spMk id="3" creationId="{07F2F785-250B-63D3-2C87-A996C6C8E54A}"/>
          </ac:spMkLst>
        </pc:spChg>
      </pc:sldChg>
      <pc:sldChg chg="modSp add mod">
        <pc:chgData name="Marc Sagot" userId="4626952a-6341-4524-a8bb-0e1becce4704" providerId="ADAL" clId="{3E18D3B6-BB08-4A47-BE14-C94914239679}" dt="2025-05-07T10:05:33.679" v="1806" actId="20577"/>
        <pc:sldMkLst>
          <pc:docMk/>
          <pc:sldMk cId="3663191250" sldId="443"/>
        </pc:sldMkLst>
        <pc:spChg chg="mod">
          <ac:chgData name="Marc Sagot" userId="4626952a-6341-4524-a8bb-0e1becce4704" providerId="ADAL" clId="{3E18D3B6-BB08-4A47-BE14-C94914239679}" dt="2025-05-07T10:05:33.679" v="1806" actId="20577"/>
          <ac:spMkLst>
            <pc:docMk/>
            <pc:sldMk cId="3663191250" sldId="443"/>
            <ac:spMk id="2" creationId="{DEE526D4-27BB-F6B2-D4B2-C02A2E2D4153}"/>
          </ac:spMkLst>
        </pc:spChg>
        <pc:spChg chg="mod">
          <ac:chgData name="Marc Sagot" userId="4626952a-6341-4524-a8bb-0e1becce4704" providerId="ADAL" clId="{3E18D3B6-BB08-4A47-BE14-C94914239679}" dt="2025-05-07T09:57:34.950" v="1667" actId="20577"/>
          <ac:spMkLst>
            <pc:docMk/>
            <pc:sldMk cId="3663191250" sldId="443"/>
            <ac:spMk id="3" creationId="{A2DC664F-42AD-B6FE-26CC-170CA6F9B589}"/>
          </ac:spMkLst>
        </pc:spChg>
      </pc:sldChg>
      <pc:sldChg chg="modSp add mod">
        <pc:chgData name="Marc Sagot" userId="4626952a-6341-4524-a8bb-0e1becce4704" providerId="ADAL" clId="{3E18D3B6-BB08-4A47-BE14-C94914239679}" dt="2025-05-07T10:16:11.414" v="2030" actId="20577"/>
        <pc:sldMkLst>
          <pc:docMk/>
          <pc:sldMk cId="654770033" sldId="444"/>
        </pc:sldMkLst>
        <pc:spChg chg="mod">
          <ac:chgData name="Marc Sagot" userId="4626952a-6341-4524-a8bb-0e1becce4704" providerId="ADAL" clId="{3E18D3B6-BB08-4A47-BE14-C94914239679}" dt="2025-05-07T10:05:17.400" v="1795" actId="20577"/>
          <ac:spMkLst>
            <pc:docMk/>
            <pc:sldMk cId="654770033" sldId="444"/>
            <ac:spMk id="2" creationId="{D3893914-FEA4-C60C-6444-2C2E186371A5}"/>
          </ac:spMkLst>
        </pc:spChg>
        <pc:spChg chg="mod">
          <ac:chgData name="Marc Sagot" userId="4626952a-6341-4524-a8bb-0e1becce4704" providerId="ADAL" clId="{3E18D3B6-BB08-4A47-BE14-C94914239679}" dt="2025-05-07T10:16:11.414" v="2030" actId="20577"/>
          <ac:spMkLst>
            <pc:docMk/>
            <pc:sldMk cId="654770033" sldId="444"/>
            <ac:spMk id="3" creationId="{33D0DE63-9514-0C3E-D4F7-66EB83ECE42B}"/>
          </ac:spMkLst>
        </pc:spChg>
      </pc:sldChg>
      <pc:sldChg chg="modSp add mod">
        <pc:chgData name="Marc Sagot" userId="4626952a-6341-4524-a8bb-0e1becce4704" providerId="ADAL" clId="{3E18D3B6-BB08-4A47-BE14-C94914239679}" dt="2025-05-07T10:15:47.974" v="2025" actId="20577"/>
        <pc:sldMkLst>
          <pc:docMk/>
          <pc:sldMk cId="1223201115" sldId="445"/>
        </pc:sldMkLst>
        <pc:spChg chg="mod">
          <ac:chgData name="Marc Sagot" userId="4626952a-6341-4524-a8bb-0e1becce4704" providerId="ADAL" clId="{3E18D3B6-BB08-4A47-BE14-C94914239679}" dt="2025-05-07T10:01:27.656" v="1684" actId="20577"/>
          <ac:spMkLst>
            <pc:docMk/>
            <pc:sldMk cId="1223201115" sldId="445"/>
            <ac:spMk id="2" creationId="{B238D57F-90CC-ADF5-AC6C-32D56BE2A03A}"/>
          </ac:spMkLst>
        </pc:spChg>
        <pc:spChg chg="mod">
          <ac:chgData name="Marc Sagot" userId="4626952a-6341-4524-a8bb-0e1becce4704" providerId="ADAL" clId="{3E18D3B6-BB08-4A47-BE14-C94914239679}" dt="2025-05-07T10:15:47.974" v="2025" actId="20577"/>
          <ac:spMkLst>
            <pc:docMk/>
            <pc:sldMk cId="1223201115" sldId="445"/>
            <ac:spMk id="3" creationId="{83FC8AF4-8CC7-805B-5297-E3E0F1B1A91F}"/>
          </ac:spMkLst>
        </pc:spChg>
      </pc:sldChg>
      <pc:sldChg chg="modSp add mod">
        <pc:chgData name="Marc Sagot" userId="4626952a-6341-4524-a8bb-0e1becce4704" providerId="ADAL" clId="{3E18D3B6-BB08-4A47-BE14-C94914239679}" dt="2025-05-07T10:08:14.264" v="1890" actId="20577"/>
        <pc:sldMkLst>
          <pc:docMk/>
          <pc:sldMk cId="3955690187" sldId="446"/>
        </pc:sldMkLst>
        <pc:spChg chg="mod">
          <ac:chgData name="Marc Sagot" userId="4626952a-6341-4524-a8bb-0e1becce4704" providerId="ADAL" clId="{3E18D3B6-BB08-4A47-BE14-C94914239679}" dt="2025-05-07T10:05:11.632" v="1787" actId="20577"/>
          <ac:spMkLst>
            <pc:docMk/>
            <pc:sldMk cId="3955690187" sldId="446"/>
            <ac:spMk id="2" creationId="{9F172707-8D1E-B9E2-E590-AAC6B46B7B2F}"/>
          </ac:spMkLst>
        </pc:spChg>
        <pc:spChg chg="mod">
          <ac:chgData name="Marc Sagot" userId="4626952a-6341-4524-a8bb-0e1becce4704" providerId="ADAL" clId="{3E18D3B6-BB08-4A47-BE14-C94914239679}" dt="2025-05-07T10:08:14.264" v="1890" actId="20577"/>
          <ac:spMkLst>
            <pc:docMk/>
            <pc:sldMk cId="3955690187" sldId="446"/>
            <ac:spMk id="3" creationId="{045EFF24-8983-4AE1-3CF7-71367CA03CEF}"/>
          </ac:spMkLst>
        </pc:spChg>
      </pc:sldChg>
      <pc:sldChg chg="addSp modSp add del mod">
        <pc:chgData name="Marc Sagot" userId="4626952a-6341-4524-a8bb-0e1becce4704" providerId="ADAL" clId="{3E18D3B6-BB08-4A47-BE14-C94914239679}" dt="2025-05-19T14:38:37.511" v="3270" actId="47"/>
        <pc:sldMkLst>
          <pc:docMk/>
          <pc:sldMk cId="4211655706" sldId="447"/>
        </pc:sldMkLst>
      </pc:sldChg>
      <pc:sldChg chg="modSp add mod ord">
        <pc:chgData name="Marc Sagot" userId="4626952a-6341-4524-a8bb-0e1becce4704" providerId="ADAL" clId="{3E18D3B6-BB08-4A47-BE14-C94914239679}" dt="2025-05-07T10:18:03.896" v="2081" actId="21"/>
        <pc:sldMkLst>
          <pc:docMk/>
          <pc:sldMk cId="2142882413" sldId="448"/>
        </pc:sldMkLst>
        <pc:spChg chg="mod">
          <ac:chgData name="Marc Sagot" userId="4626952a-6341-4524-a8bb-0e1becce4704" providerId="ADAL" clId="{3E18D3B6-BB08-4A47-BE14-C94914239679}" dt="2025-05-07T10:14:09.173" v="1935" actId="6549"/>
          <ac:spMkLst>
            <pc:docMk/>
            <pc:sldMk cId="2142882413" sldId="448"/>
            <ac:spMk id="2" creationId="{B4906665-FA84-1555-4377-1A4D29415A7B}"/>
          </ac:spMkLst>
        </pc:spChg>
        <pc:spChg chg="mod">
          <ac:chgData name="Marc Sagot" userId="4626952a-6341-4524-a8bb-0e1becce4704" providerId="ADAL" clId="{3E18D3B6-BB08-4A47-BE14-C94914239679}" dt="2025-05-07T10:18:03.896" v="2081" actId="21"/>
          <ac:spMkLst>
            <pc:docMk/>
            <pc:sldMk cId="2142882413" sldId="448"/>
            <ac:spMk id="3" creationId="{59B7173A-9C9A-A5D2-E608-37F052C4E884}"/>
          </ac:spMkLst>
        </pc:spChg>
      </pc:sldChg>
      <pc:sldChg chg="modSp add mod">
        <pc:chgData name="Marc Sagot" userId="4626952a-6341-4524-a8bb-0e1becce4704" providerId="ADAL" clId="{3E18D3B6-BB08-4A47-BE14-C94914239679}" dt="2025-05-07T10:20:03.329" v="2117" actId="20577"/>
        <pc:sldMkLst>
          <pc:docMk/>
          <pc:sldMk cId="2487836006" sldId="449"/>
        </pc:sldMkLst>
        <pc:spChg chg="mod">
          <ac:chgData name="Marc Sagot" userId="4626952a-6341-4524-a8bb-0e1becce4704" providerId="ADAL" clId="{3E18D3B6-BB08-4A47-BE14-C94914239679}" dt="2025-05-07T10:20:03.329" v="2117" actId="20577"/>
          <ac:spMkLst>
            <pc:docMk/>
            <pc:sldMk cId="2487836006" sldId="449"/>
            <ac:spMk id="3" creationId="{883F83C3-8C1B-C12D-58A1-F61EA8E33FFC}"/>
          </ac:spMkLst>
        </pc:spChg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493485149" sldId="449"/>
        </pc:sldMkLst>
      </pc:sldChg>
      <pc:sldChg chg="addSp delSp modSp add mod">
        <pc:chgData name="Marc Sagot" userId="4626952a-6341-4524-a8bb-0e1becce4704" providerId="ADAL" clId="{3E18D3B6-BB08-4A47-BE14-C94914239679}" dt="2025-05-19T14:39:00.209" v="3274" actId="14100"/>
        <pc:sldMkLst>
          <pc:docMk/>
          <pc:sldMk cId="3302232935" sldId="450"/>
        </pc:sldMkLst>
        <pc:spChg chg="mod">
          <ac:chgData name="Marc Sagot" userId="4626952a-6341-4524-a8bb-0e1becce4704" providerId="ADAL" clId="{3E18D3B6-BB08-4A47-BE14-C94914239679}" dt="2025-05-19T14:39:00.209" v="3274" actId="14100"/>
          <ac:spMkLst>
            <pc:docMk/>
            <pc:sldMk cId="3302232935" sldId="450"/>
            <ac:spMk id="3" creationId="{064E9DD7-B966-62CD-6503-52689235EF1B}"/>
          </ac:spMkLst>
        </pc:spChg>
        <pc:picChg chg="add del mod">
          <ac:chgData name="Marc Sagot" userId="4626952a-6341-4524-a8bb-0e1becce4704" providerId="ADAL" clId="{3E18D3B6-BB08-4A47-BE14-C94914239679}" dt="2025-05-19T14:38:55.124" v="3273" actId="478"/>
          <ac:picMkLst>
            <pc:docMk/>
            <pc:sldMk cId="3302232935" sldId="450"/>
            <ac:picMk id="4" creationId="{947BBB7A-D287-3FC4-8438-74D1B0E75033}"/>
          </ac:picMkLst>
        </pc:picChg>
      </pc:sldChg>
      <pc:sldChg chg="delSp modSp add mod">
        <pc:chgData name="Marc Sagot" userId="4626952a-6341-4524-a8bb-0e1becce4704" providerId="ADAL" clId="{3E18D3B6-BB08-4A47-BE14-C94914239679}" dt="2025-05-07T10:24:24.660" v="2213" actId="20577"/>
        <pc:sldMkLst>
          <pc:docMk/>
          <pc:sldMk cId="315281101" sldId="451"/>
        </pc:sldMkLst>
        <pc:spChg chg="mod">
          <ac:chgData name="Marc Sagot" userId="4626952a-6341-4524-a8bb-0e1becce4704" providerId="ADAL" clId="{3E18D3B6-BB08-4A47-BE14-C94914239679}" dt="2025-05-07T10:23:23.857" v="2180"/>
          <ac:spMkLst>
            <pc:docMk/>
            <pc:sldMk cId="315281101" sldId="451"/>
            <ac:spMk id="2" creationId="{2967C06A-5F85-D56B-309D-44F4B6F8258B}"/>
          </ac:spMkLst>
        </pc:spChg>
        <pc:spChg chg="mod">
          <ac:chgData name="Marc Sagot" userId="4626952a-6341-4524-a8bb-0e1becce4704" providerId="ADAL" clId="{3E18D3B6-BB08-4A47-BE14-C94914239679}" dt="2025-05-07T10:24:24.660" v="2213" actId="20577"/>
          <ac:spMkLst>
            <pc:docMk/>
            <pc:sldMk cId="315281101" sldId="451"/>
            <ac:spMk id="3" creationId="{536EEDF4-70CD-CACE-7F10-2D224670AF2F}"/>
          </ac:spMkLst>
        </pc:spChg>
      </pc:sldChg>
      <pc:sldChg chg="modSp add mod">
        <pc:chgData name="Marc Sagot" userId="4626952a-6341-4524-a8bb-0e1becce4704" providerId="ADAL" clId="{3E18D3B6-BB08-4A47-BE14-C94914239679}" dt="2025-05-07T11:49:37.010" v="2358" actId="20577"/>
        <pc:sldMkLst>
          <pc:docMk/>
          <pc:sldMk cId="3850829328" sldId="452"/>
        </pc:sldMkLst>
        <pc:spChg chg="mod">
          <ac:chgData name="Marc Sagot" userId="4626952a-6341-4524-a8bb-0e1becce4704" providerId="ADAL" clId="{3E18D3B6-BB08-4A47-BE14-C94914239679}" dt="2025-05-07T10:24:55.997" v="2222" actId="20577"/>
          <ac:spMkLst>
            <pc:docMk/>
            <pc:sldMk cId="3850829328" sldId="452"/>
            <ac:spMk id="2" creationId="{6DD9B9B3-7F4F-A263-407E-6196352F32FB}"/>
          </ac:spMkLst>
        </pc:spChg>
        <pc:spChg chg="mod">
          <ac:chgData name="Marc Sagot" userId="4626952a-6341-4524-a8bb-0e1becce4704" providerId="ADAL" clId="{3E18D3B6-BB08-4A47-BE14-C94914239679}" dt="2025-05-07T11:49:37.010" v="2358" actId="20577"/>
          <ac:spMkLst>
            <pc:docMk/>
            <pc:sldMk cId="3850829328" sldId="452"/>
            <ac:spMk id="3" creationId="{66C186C3-B1D4-8F81-8E44-BA56D84868AC}"/>
          </ac:spMkLst>
        </pc:spChg>
      </pc:sldChg>
      <pc:sldChg chg="modSp add mod modCm">
        <pc:chgData name="Marc Sagot" userId="4626952a-6341-4524-a8bb-0e1becce4704" providerId="ADAL" clId="{3E18D3B6-BB08-4A47-BE14-C94914239679}" dt="2025-05-19T14:40:05.521" v="3328" actId="114"/>
        <pc:sldMkLst>
          <pc:docMk/>
          <pc:sldMk cId="3514392486" sldId="453"/>
        </pc:sldMkLst>
        <pc:spChg chg="mod">
          <ac:chgData name="Marc Sagot" userId="4626952a-6341-4524-a8bb-0e1becce4704" providerId="ADAL" clId="{3E18D3B6-BB08-4A47-BE14-C94914239679}" dt="2025-05-19T14:40:05.521" v="3328" actId="114"/>
          <ac:spMkLst>
            <pc:docMk/>
            <pc:sldMk cId="3514392486" sldId="453"/>
            <ac:spMk id="3" creationId="{C05D0FBE-5540-1698-9C8D-E6B86D4D1A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4:40:00.160" v="3326" actId="20577"/>
              <pc2:cmMkLst xmlns:pc2="http://schemas.microsoft.com/office/powerpoint/2019/9/main/command">
                <pc:docMk/>
                <pc:sldMk cId="3514392486" sldId="453"/>
                <pc2:cmMk id="{430AFD54-9BD4-4B99-9033-DC840D56CA3D}"/>
              </pc2:cmMkLst>
            </pc226:cmChg>
          </p:ext>
        </pc:extLst>
      </pc:sldChg>
      <pc:sldChg chg="modSp add mod">
        <pc:chgData name="Marc Sagot" userId="4626952a-6341-4524-a8bb-0e1becce4704" providerId="ADAL" clId="{3E18D3B6-BB08-4A47-BE14-C94914239679}" dt="2025-05-07T11:58:33.395" v="2727" actId="20577"/>
        <pc:sldMkLst>
          <pc:docMk/>
          <pc:sldMk cId="3040222485" sldId="454"/>
        </pc:sldMkLst>
        <pc:spChg chg="mod">
          <ac:chgData name="Marc Sagot" userId="4626952a-6341-4524-a8bb-0e1becce4704" providerId="ADAL" clId="{3E18D3B6-BB08-4A47-BE14-C94914239679}" dt="2025-05-07T11:56:47.535" v="2660"/>
          <ac:spMkLst>
            <pc:docMk/>
            <pc:sldMk cId="3040222485" sldId="454"/>
            <ac:spMk id="2" creationId="{FD03925F-334D-A774-2440-E7E443D55125}"/>
          </ac:spMkLst>
        </pc:spChg>
        <pc:spChg chg="mod">
          <ac:chgData name="Marc Sagot" userId="4626952a-6341-4524-a8bb-0e1becce4704" providerId="ADAL" clId="{3E18D3B6-BB08-4A47-BE14-C94914239679}" dt="2025-05-07T11:58:33.395" v="2727" actId="20577"/>
          <ac:spMkLst>
            <pc:docMk/>
            <pc:sldMk cId="3040222485" sldId="454"/>
            <ac:spMk id="3" creationId="{B935BB90-32B4-4878-63D9-9D2741CC3E9B}"/>
          </ac:spMkLst>
        </pc:spChg>
      </pc:sldChg>
      <pc:sldChg chg="modSp add del mod">
        <pc:chgData name="Marc Sagot" userId="4626952a-6341-4524-a8bb-0e1becce4704" providerId="ADAL" clId="{3E18D3B6-BB08-4A47-BE14-C94914239679}" dt="2025-05-19T14:52:06.041" v="3437" actId="2696"/>
        <pc:sldMkLst>
          <pc:docMk/>
          <pc:sldMk cId="3665019095" sldId="455"/>
        </pc:sldMkLst>
        <pc:spChg chg="mod">
          <ac:chgData name="Marc Sagot" userId="4626952a-6341-4524-a8bb-0e1becce4704" providerId="ADAL" clId="{3E18D3B6-BB08-4A47-BE14-C94914239679}" dt="2025-05-19T14:40:56.463" v="3356" actId="20577"/>
          <ac:spMkLst>
            <pc:docMk/>
            <pc:sldMk cId="3665019095" sldId="455"/>
            <ac:spMk id="2" creationId="{A2EE5BD5-AE36-42F5-9694-EA0894B012D8}"/>
          </ac:spMkLst>
        </pc:spChg>
        <pc:spChg chg="mod">
          <ac:chgData name="Marc Sagot" userId="4626952a-6341-4524-a8bb-0e1becce4704" providerId="ADAL" clId="{3E18D3B6-BB08-4A47-BE14-C94914239679}" dt="2025-05-19T14:46:43.304" v="3436" actId="13926"/>
          <ac:spMkLst>
            <pc:docMk/>
            <pc:sldMk cId="3665019095" sldId="455"/>
            <ac:spMk id="3" creationId="{83C1D68B-BEAA-65B3-3401-E0B162B86290}"/>
          </ac:spMkLst>
        </pc:spChg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914205250" sldId="456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394772684" sldId="463"/>
        </pc:sldMkLst>
      </pc:sldChg>
      <pc:sldChg chg="add del">
        <pc:chgData name="Marc Sagot" userId="4626952a-6341-4524-a8bb-0e1becce4704" providerId="ADAL" clId="{3E18D3B6-BB08-4A47-BE14-C94914239679}" dt="2025-05-06T13:47:23.989" v="3" actId="47"/>
        <pc:sldMkLst>
          <pc:docMk/>
          <pc:sldMk cId="3828483536" sldId="464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603005812" sldId="465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510814933" sldId="466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40898179" sldId="467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361399869" sldId="468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600622080" sldId="469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506108852" sldId="470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693547555" sldId="471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283229609" sldId="472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87644009" sldId="473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907526317" sldId="474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713554567" sldId="4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6A1B14D-73F9-5694-C4C6-9A4D645E58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E161D5-76CD-A3E8-A71D-F55122AAED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60E9-2B29-4388-889B-7B8EEEE81734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8A14E5-10E7-EAF6-938B-1062FDC219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F461ED-3CCB-8491-1732-FD7031054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F427-812C-4F2D-88C1-36B78C55F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07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3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LEGO, jouet&#10;&#10;Description générée avec un niveau de confiance très élevé">
            <a:extLst>
              <a:ext uri="{FF2B5EF4-FFF2-40B4-BE49-F238E27FC236}">
                <a16:creationId xmlns:a16="http://schemas.microsoft.com/office/drawing/2014/main" id="{ED15681A-5810-61A7-50A5-EA9DC4313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35" t="886"/>
          <a:stretch/>
        </p:blipFill>
        <p:spPr>
          <a:xfrm>
            <a:off x="-220168" y="-4"/>
            <a:ext cx="8399204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95AAA3-36C6-A9FC-6D42-DBE3C899E879}"/>
              </a:ext>
            </a:extLst>
          </p:cNvPr>
          <p:cNvSpPr/>
          <p:nvPr userDrawn="1"/>
        </p:nvSpPr>
        <p:spPr>
          <a:xfrm>
            <a:off x="8161944" y="0"/>
            <a:ext cx="4597831" cy="6858000"/>
          </a:xfrm>
          <a:prstGeom prst="rect">
            <a:avLst/>
          </a:prstGeom>
          <a:solidFill>
            <a:srgbClr val="FF0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3FF003-03E0-09D2-43B8-920CBB0D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B13402B-A65D-D480-90B5-A841DD4B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8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graphiques vectoriels&#10;&#10;Description générée avec un niveau de confiance très élevé">
            <a:extLst>
              <a:ext uri="{FF2B5EF4-FFF2-40B4-BE49-F238E27FC236}">
                <a16:creationId xmlns:a16="http://schemas.microsoft.com/office/drawing/2014/main" id="{D8F9681C-9A44-5D17-9C94-02F516DE3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035" t="20607" r="-2876" b="4793"/>
          <a:stretch/>
        </p:blipFill>
        <p:spPr>
          <a:xfrm>
            <a:off x="-250726" y="0"/>
            <a:ext cx="8352139" cy="6859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D2F5FD-B7B4-1D9C-6E5A-939E587EAFD7}"/>
              </a:ext>
            </a:extLst>
          </p:cNvPr>
          <p:cNvSpPr/>
          <p:nvPr userDrawn="1"/>
        </p:nvSpPr>
        <p:spPr>
          <a:xfrm>
            <a:off x="7594169" y="0"/>
            <a:ext cx="4597831" cy="6858000"/>
          </a:xfrm>
          <a:prstGeom prst="rect">
            <a:avLst/>
          </a:prstGeom>
          <a:solidFill>
            <a:srgbClr val="FF0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9F376A-E72C-B2AE-C3AA-CC6483125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99753" y="6389283"/>
            <a:ext cx="9626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4FE8E7-32AC-0D9C-554E-085FC305F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8FC774-1080-EB25-FA14-F50DD48552D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0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394321-C6D3-1902-B375-F96DBAC09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1" t="4369" r="14925" b="13131"/>
          <a:stretch/>
        </p:blipFill>
        <p:spPr>
          <a:xfrm>
            <a:off x="1624642" y="-10885"/>
            <a:ext cx="628594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11" name="Image 10" descr="Une image contenant jouet&#10;&#10;Description générée avec un niveau de confiance élevé">
            <a:extLst>
              <a:ext uri="{FF2B5EF4-FFF2-40B4-BE49-F238E27FC236}">
                <a16:creationId xmlns:a16="http://schemas.microsoft.com/office/drawing/2014/main" id="{2057887F-A567-B5C4-2C82-7B24E8C61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217" r="25359" b="13348"/>
          <a:stretch/>
        </p:blipFill>
        <p:spPr>
          <a:xfrm>
            <a:off x="-1" y="2224855"/>
            <a:ext cx="4946073" cy="4676891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B8B2F7-94A3-18F1-A9A8-509CEFC12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838" y="6389283"/>
            <a:ext cx="9363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45E4F6-0BF2-D86C-6B35-9301A54E4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66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968AF5-7B79-D93F-3546-747DCE8DBC7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3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02E5B4-0EB2-61EA-E5A9-303AC15A0F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24" b="6662"/>
          <a:stretch/>
        </p:blipFill>
        <p:spPr>
          <a:xfrm>
            <a:off x="1" y="2546271"/>
            <a:ext cx="12192000" cy="4328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36" y="592432"/>
            <a:ext cx="10460083" cy="9394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35" y="1582507"/>
            <a:ext cx="10460083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8E518B-2306-CD06-E12D-4B9A2FB03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71" y="5891778"/>
            <a:ext cx="1393097" cy="45790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C965CBD-EE17-4EF6-5B2D-B9A786B7C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691" y="6389283"/>
            <a:ext cx="94016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DEE23-7868-2E04-54E2-78334586A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39790" y="6389282"/>
            <a:ext cx="110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2695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262755"/>
          </a:xfrm>
        </p:spPr>
        <p:txBody>
          <a:bodyPr anchor="ctr"/>
          <a:lstStyle>
            <a:lvl1pPr>
              <a:defRPr b="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43899" y="6389283"/>
            <a:ext cx="105250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ABF486-D947-8C5F-F438-7DCED6A92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144" y="6013498"/>
            <a:ext cx="1711432" cy="7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336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62545"/>
            <a:ext cx="5422390" cy="4198505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04357"/>
            <a:ext cx="5422392" cy="4256694"/>
          </a:xfrm>
        </p:spPr>
        <p:txBody>
          <a:bodyPr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7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668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695797"/>
            <a:ext cx="5087075" cy="666880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FF09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535382"/>
            <a:ext cx="5393100" cy="359296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1695798"/>
            <a:ext cx="5087073" cy="666879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FF09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535382"/>
            <a:ext cx="5393100" cy="359296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3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0013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8AD4BAB-F003-25E7-212F-8CFC19842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144" y="6013498"/>
            <a:ext cx="1711432" cy="7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1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8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4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A9E5EA-F064-EC83-7E4D-E89ED7C7606F}"/>
              </a:ext>
            </a:extLst>
          </p:cNvPr>
          <p:cNvSpPr/>
          <p:nvPr userDrawn="1"/>
        </p:nvSpPr>
        <p:spPr>
          <a:xfrm>
            <a:off x="7594169" y="0"/>
            <a:ext cx="4597831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 descr="Une image contenant LEGO, jouet&#10;&#10;Description générée avec un niveau de confiance très élevé">
            <a:extLst>
              <a:ext uri="{FF2B5EF4-FFF2-40B4-BE49-F238E27FC236}">
                <a16:creationId xmlns:a16="http://schemas.microsoft.com/office/drawing/2014/main" id="{A95C67BC-C839-6BE8-F944-3AB6ACE77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8" r="4997"/>
          <a:stretch/>
        </p:blipFill>
        <p:spPr>
          <a:xfrm>
            <a:off x="-147484" y="0"/>
            <a:ext cx="83008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A431-D616-82B6-29FE-F68B03E15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CB8323-5FC0-F8CF-66A2-789CE4187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5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6943" y="675726"/>
            <a:ext cx="1164195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1" y="675726"/>
            <a:ext cx="9543711" cy="560038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778CE9-B18D-3E2A-E9E9-CBC73CFC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191" y="6389283"/>
            <a:ext cx="8945194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72BD42-F01B-7698-2F1A-B0C1672E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503" y="6389282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8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FDF444-4DB5-AC14-DAF9-57C4D3DCE1BD}"/>
              </a:ext>
            </a:extLst>
          </p:cNvPr>
          <p:cNvSpPr/>
          <p:nvPr userDrawn="1"/>
        </p:nvSpPr>
        <p:spPr>
          <a:xfrm>
            <a:off x="7594169" y="0"/>
            <a:ext cx="4597831" cy="6858000"/>
          </a:xfrm>
          <a:prstGeom prst="rect">
            <a:avLst/>
          </a:prstGeom>
          <a:solidFill>
            <a:srgbClr val="003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E52F17-A3A9-BFAD-31FE-544E07521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86065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4B6B-98D1-2FAD-9A45-0F7975B6A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053178-774D-0188-ED87-CE0C8DD2B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DCA3672-60F9-7DC7-7CE8-EDD8F6758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340" r="6500"/>
          <a:stretch/>
        </p:blipFill>
        <p:spPr>
          <a:xfrm flipH="1">
            <a:off x="-147485" y="0"/>
            <a:ext cx="830088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F97EAB-7EB5-1F23-BD74-C1EBAC4BA785}"/>
              </a:ext>
            </a:extLst>
          </p:cNvPr>
          <p:cNvSpPr/>
          <p:nvPr userDrawn="1"/>
        </p:nvSpPr>
        <p:spPr>
          <a:xfrm>
            <a:off x="8153396" y="0"/>
            <a:ext cx="4038604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B2299A-35A2-8A9B-A2B6-0A36ED859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742427-ADF5-0ADC-2790-798FBD4C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1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7C0F976-16BE-BD59-1A7D-5EDE0A9D7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31" b="10798"/>
          <a:stretch/>
        </p:blipFill>
        <p:spPr>
          <a:xfrm>
            <a:off x="-139172" y="0"/>
            <a:ext cx="830088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0251C7-9B59-5C98-7B63-057D97FF29BA}"/>
              </a:ext>
            </a:extLst>
          </p:cNvPr>
          <p:cNvSpPr/>
          <p:nvPr userDrawn="1"/>
        </p:nvSpPr>
        <p:spPr>
          <a:xfrm>
            <a:off x="8153396" y="0"/>
            <a:ext cx="4038604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B74A5D-9999-028A-DB5A-05EF6DC7A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A5F5BA-C70F-42DF-E6C9-848F72D15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8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05B0BF-F45C-F46A-AE86-91B7B73AFCFF}"/>
              </a:ext>
            </a:extLst>
          </p:cNvPr>
          <p:cNvSpPr/>
          <p:nvPr userDrawn="1"/>
        </p:nvSpPr>
        <p:spPr>
          <a:xfrm>
            <a:off x="6891251" y="0"/>
            <a:ext cx="5300749" cy="6858000"/>
          </a:xfrm>
          <a:prstGeom prst="rect">
            <a:avLst/>
          </a:prstGeom>
          <a:solidFill>
            <a:srgbClr val="12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E52F17-A3A9-BFAD-31FE-544E07521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68912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4B6B-98D1-2FAD-9A45-0F7975B6A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053178-774D-0188-ED87-CE0C8DD2B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8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39603F9-1B1C-A5A9-600A-FE86AE40FE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44" t="13946"/>
          <a:stretch/>
        </p:blipFill>
        <p:spPr>
          <a:xfrm>
            <a:off x="-168345" y="0"/>
            <a:ext cx="8321745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A6A452-B409-1D44-B4F9-9B94A34A9856}"/>
              </a:ext>
            </a:extLst>
          </p:cNvPr>
          <p:cNvSpPr/>
          <p:nvPr userDrawn="1"/>
        </p:nvSpPr>
        <p:spPr>
          <a:xfrm>
            <a:off x="8153396" y="0"/>
            <a:ext cx="4038604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24B928-22CB-05A8-FDCC-EE66C2A13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9283"/>
            <a:ext cx="9526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E1D2A6-54F2-A973-69A0-94EF646E4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359D7BA-CD08-6FF9-5309-85261655F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49" r="10986"/>
          <a:stretch/>
        </p:blipFill>
        <p:spPr>
          <a:xfrm>
            <a:off x="-147487" y="-1"/>
            <a:ext cx="8300880" cy="68694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904551-87A9-5DC2-E2A2-5796B2670436}"/>
              </a:ext>
            </a:extLst>
          </p:cNvPr>
          <p:cNvSpPr/>
          <p:nvPr userDrawn="1"/>
        </p:nvSpPr>
        <p:spPr>
          <a:xfrm>
            <a:off x="8153396" y="0"/>
            <a:ext cx="4038604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326611-51A7-8B8C-35FB-77AA39CF4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9283"/>
            <a:ext cx="9526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31EB7C-8CC4-CCE3-297B-592804E1E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00CA526-C26C-7C44-6E51-71ADB85FD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606" t="13406" r="19007" b="26712"/>
          <a:stretch/>
        </p:blipFill>
        <p:spPr>
          <a:xfrm>
            <a:off x="-147487" y="0"/>
            <a:ext cx="8300887" cy="68694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65131F-863E-DD15-7F63-ED89E81416A8}"/>
              </a:ext>
            </a:extLst>
          </p:cNvPr>
          <p:cNvSpPr/>
          <p:nvPr userDrawn="1"/>
        </p:nvSpPr>
        <p:spPr>
          <a:xfrm>
            <a:off x="8153396" y="0"/>
            <a:ext cx="4038604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822806-9FC6-6CF2-C7F6-A8A217CC2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9283"/>
            <a:ext cx="9526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2E1F96-7F5C-5DD2-AD42-3878966AD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5"/>
            <a:ext cx="11029616" cy="6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662545"/>
            <a:ext cx="11029616" cy="465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FF0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FFE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4340" y="453643"/>
            <a:ext cx="3703320" cy="99477"/>
          </a:xfrm>
          <a:prstGeom prst="rect">
            <a:avLst/>
          </a:prstGeom>
          <a:solidFill>
            <a:srgbClr val="013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 7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6521F664-6FB9-9BD9-2C82-3C0EED19FF5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99651" y="691925"/>
            <a:ext cx="1945816" cy="6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0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6" r:id="rId4"/>
    <p:sldLayoutId id="2147483668" r:id="rId5"/>
    <p:sldLayoutId id="2147483677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0" r:id="rId13"/>
    <p:sldLayoutId id="2147483652" r:id="rId14"/>
    <p:sldLayoutId id="2147483653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kern="1200" cap="none" baseline="0">
          <a:solidFill>
            <a:srgbClr val="002060"/>
          </a:solidFill>
          <a:latin typeface="Arial Black" panose="020B0A04020102020204" pitchFamily="34" charset="0"/>
          <a:ea typeface="+mj-ea"/>
          <a:cs typeface="Aharoni" panose="02010803020104030203" pitchFamily="2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F091E"/>
        </a:buClr>
        <a:buSzPct val="92000"/>
        <a:buFont typeface="Wingdings 2" panose="05020102010507070707" pitchFamily="18" charset="2"/>
        <a:buChar char=""/>
        <a:defRPr sz="2000" kern="1200">
          <a:solidFill>
            <a:srgbClr val="002060"/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SzPct val="92000"/>
        <a:buFont typeface="Wingdings 2" panose="05020102010507070707" pitchFamily="18" charset="2"/>
        <a:buChar char=""/>
        <a:defRPr sz="1800" kern="1200">
          <a:solidFill>
            <a:srgbClr val="002060"/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FFE40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F091E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novation.pedagogique@cge.asso.fr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8272-C898-8799-B36C-148CD5C47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A3B8FB-20F5-33E2-EF2B-D9BCA5A55D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3774" y="868680"/>
            <a:ext cx="5588312" cy="5588312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80E55F5-A31E-939D-A388-596D006A9A8F}"/>
              </a:ext>
            </a:extLst>
          </p:cNvPr>
          <p:cNvSpPr txBox="1">
            <a:spLocks/>
          </p:cNvSpPr>
          <p:nvPr/>
        </p:nvSpPr>
        <p:spPr>
          <a:xfrm>
            <a:off x="6096000" y="2501644"/>
            <a:ext cx="5914201" cy="2637656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E40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Dossier de candidature</a:t>
            </a:r>
          </a:p>
        </p:txBody>
      </p:sp>
    </p:spTree>
    <p:extLst>
      <p:ext uri="{BB962C8B-B14F-4D97-AF65-F5344CB8AC3E}">
        <p14:creationId xmlns:p14="http://schemas.microsoft.com/office/powerpoint/2010/main" val="281624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FE4BC-982A-A5C2-6388-D5E69DB4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93914-FEA4-C60C-6444-2C2E1863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D0DE63-9514-0C3E-D4F7-66EB83EC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publics visés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niveaux en lien avec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</a:t>
            </a:r>
            <a:r>
              <a:rPr lang="fr-FR" sz="1600" b="0" i="0" u="none" strike="noStrike" baseline="0" err="1">
                <a:solidFill>
                  <a:srgbClr val="404040"/>
                </a:solidFill>
                <a:latin typeface="ArialMT"/>
              </a:rPr>
              <a:t>bachelor</a:t>
            </a:r>
            <a:endParaRPr lang="fr-FR" sz="1600" b="0" i="0" u="none" strike="noStrike" baseline="0">
              <a:solidFill>
                <a:srgbClr val="404040"/>
              </a:solidFill>
              <a:latin typeface="ArialMT"/>
            </a:endParaRP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programme Grande école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Mastère spécialisé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</a:t>
            </a:r>
            <a:r>
              <a:rPr lang="fr-FR" sz="1600" b="0" i="0" u="none" strike="noStrike" baseline="0" err="1">
                <a:solidFill>
                  <a:srgbClr val="404040"/>
                </a:solidFill>
                <a:latin typeface="ArialMT"/>
              </a:rPr>
              <a:t>MSc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 - Master of Science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Apprenants en formation continue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À ce jour, combien d'apprenants ont bénéficié de cette innovation pédagogique ?</a:t>
            </a:r>
          </a:p>
        </p:txBody>
      </p:sp>
    </p:spTree>
    <p:extLst>
      <p:ext uri="{BB962C8B-B14F-4D97-AF65-F5344CB8AC3E}">
        <p14:creationId xmlns:p14="http://schemas.microsoft.com/office/powerpoint/2010/main" val="65477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F5802-5511-76F0-F358-9CB28BCA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8D57F-90CC-ADF5-AC6C-32D56BE2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C8AF4-8CC7-805B-5297-E3E0F1B1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objectifs pédagogiques poursuivis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objectifs visés par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Acquisition de connaissances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Acquisition de compétences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Développement de méthode de raisonnement et de travail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Évaluation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Inclusion de publics spécifiques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Augmentation de l'employabilité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  <a:endParaRPr lang="fr-FR" sz="1800" i="1">
              <a:solidFill>
                <a:srgbClr val="C10000"/>
              </a:solidFill>
              <a:latin typeface="Arial-ItalicMT"/>
            </a:endParaRPr>
          </a:p>
        </p:txBody>
      </p:sp>
    </p:spTree>
    <p:extLst>
      <p:ext uri="{BB962C8B-B14F-4D97-AF65-F5344CB8AC3E}">
        <p14:creationId xmlns:p14="http://schemas.microsoft.com/office/powerpoint/2010/main" val="122320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568BA-9E83-953E-8B51-E78862A7B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72707-8D1E-B9E2-E590-AAC6B46B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Méthode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5EFF24-8983-4AE1-3CF7-71367CA0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Si un partenaire extérieur a participé au projet, quelle a été sa contribution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Quelles difficultés ont été rencontrées dans la mise en œuvre et quelles solutions ont été apportées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300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0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95569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41E7-265F-BB82-0963-55F31CD9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06665-FA84-1555-4377-1A4D294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B7173A-9C9A-A5D2-E608-37F052C4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Quel(s) est(sont) le(s) impact(s) visé(s)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impacts recherchés par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sur les apprenants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sur l'établissement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territorial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dans l'enseignement supérieur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sociétal (développement durable, diversité, inclusion, ...)</a:t>
            </a:r>
          </a:p>
        </p:txBody>
      </p:sp>
    </p:spTree>
    <p:extLst>
      <p:ext uri="{BB962C8B-B14F-4D97-AF65-F5344CB8AC3E}">
        <p14:creationId xmlns:p14="http://schemas.microsoft.com/office/powerpoint/2010/main" val="2142882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87FD8-3D38-8735-19AD-D3DC44207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3DAC9-1819-C489-7D1E-3EE3C181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F83C3-8C1B-C12D-58A1-F61EA8E3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Préciser en quoi l’innovation présentée peut avoir une portée positive pour les apprenants, l’établissement, le territoire, le monde de l'enseignement supérieur ou la société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Avez-vous mesuré l'impact de votre innovation ?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r>
              <a:rPr lang="fr-FR" sz="1800" b="1">
                <a:solidFill>
                  <a:srgbClr val="00005C"/>
                </a:solidFill>
                <a:latin typeface="Arial-BoldMT"/>
              </a:rPr>
              <a:t>Via quels indicateurs ?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1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</p:txBody>
      </p:sp>
    </p:spTree>
    <p:extLst>
      <p:ext uri="{BB962C8B-B14F-4D97-AF65-F5344CB8AC3E}">
        <p14:creationId xmlns:p14="http://schemas.microsoft.com/office/powerpoint/2010/main" val="248783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49C8B-C6A6-D92A-ED1B-5F3ADFD5A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026AB-65F6-3C43-83C7-ABCED058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4E9DD7-B966-62CD-6503-52689235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647101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Les retours des 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apprenants ont-ils été collectés et analysés ?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Si oui, par quel(s) moyen(s) ? Quelles en sont les conclusions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30223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28EC-9A3B-58B6-2A49-488B58C96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7C06A-5F85-D56B-309D-44F4B6F8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6EEDF4-70CD-CACE-7F10-2D224670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Combien de personnes ont été mobilisées pour créer/développer le dispositif ?</a:t>
            </a: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coûts directs engendrés par le développement du projet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100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1528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1CE77-0EC3-F452-8F18-63D1B91D9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9B9B3-7F4F-A263-407E-6196352F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C186C3-B1D4-8F81-8E44-BA56D8486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Origine du financement du projet présenté ?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l’expression correspondant à la situation du projet présenté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Interne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Externe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Interne &amp; externe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coûts directs engendrés par le développement du projet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100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850829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A26AE-0DFE-5AE9-9474-D79FAEFF2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37AF8-6565-E9B0-1ABC-54CD614A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5D0FBE-5540-1698-9C8D-E6B86D4D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Quelle suite va être donnée à l’innovation ?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l’expression correspondant à la situation du projet présenté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Arrêt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Poursuite à périmètre égal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Développement au sein de l'établissement 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(merci de préciser)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Diffusion en dehors de l'établissement 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(merci de préciser)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Est-il prévu un kit de diffusion à destination d'autres établissements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Si oui, nous vous invitons à le partager en annexe</a:t>
            </a:r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conseils retenir pour dupliquer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 ce projet au sein d’un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établissement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100 mots maximum</a:t>
            </a:r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51439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C85D5-4E5E-8F39-8B80-81B711734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3925F-334D-A774-2440-E7E443D5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Éléments 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5BB90-32B4-4878-63D9-9D2741CC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Cette innovation pédagogique a-t-elle déjà été récompensée dans une autre cadre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Si oui, merci de préciser</a:t>
            </a:r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Éléments complémentaires pour étayer la candidature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300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04022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DF8BD-842E-12CD-4DCC-3AE31083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Principes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8BE86-326C-7210-19DC-9529831A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596044"/>
            <a:ext cx="10720792" cy="48230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Les modalités de participation au Prix sont disponibles dans le </a:t>
            </a:r>
            <a:r>
              <a:rPr lang="fr-FR" sz="1800" b="1" i="0" u="none" strike="noStrike" baseline="0">
                <a:solidFill>
                  <a:srgbClr val="6D6D6D"/>
                </a:solidFill>
                <a:latin typeface="Arial-BoldMT"/>
              </a:rPr>
              <a:t>Règlement du concours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. 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latin typeface="Arial-BoldMT"/>
              </a:rPr>
              <a:t>Le dépôt de candidature vaut acceptation dudit Règlement par l’ensemble des parties prenantes.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Le </a:t>
            </a:r>
            <a:r>
              <a:rPr lang="fr-FR" sz="1800" b="1" i="0" u="none" strike="noStrike" baseline="0">
                <a:solidFill>
                  <a:srgbClr val="013BCA"/>
                </a:solidFill>
                <a:latin typeface="Arial-BoldMT"/>
              </a:rPr>
              <a:t>dossier de candidature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* comprend :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latin typeface="Arial-BoldMT"/>
              </a:rPr>
              <a:t>Un </a:t>
            </a:r>
            <a:r>
              <a:rPr lang="fr-FR" sz="1600" b="1" i="0" u="none" strike="noStrike" baseline="0">
                <a:solidFill>
                  <a:srgbClr val="013BCA"/>
                </a:solidFill>
                <a:latin typeface="Arial-BoldMT"/>
              </a:rPr>
              <a:t>formulaire</a:t>
            </a:r>
            <a:r>
              <a:rPr lang="fr-FR" sz="1600" b="1" i="0" u="none" strike="noStrike" baseline="0">
                <a:solidFill>
                  <a:srgbClr val="00005C"/>
                </a:solidFill>
                <a:latin typeface="Arial-BoldMT"/>
              </a:rPr>
              <a:t> d’une 15 de </a:t>
            </a:r>
            <a:r>
              <a:rPr lang="fr-FR" sz="1600" b="1">
                <a:solidFill>
                  <a:srgbClr val="00005C"/>
                </a:solidFill>
                <a:latin typeface="Arial-BoldMT"/>
              </a:rPr>
              <a:t>slides à renseigner par le l’équipe projet candidate</a:t>
            </a:r>
            <a:endParaRPr lang="fr-FR" sz="16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latin typeface="Arial-BoldMT"/>
              </a:rPr>
              <a:t>Des </a:t>
            </a:r>
            <a:r>
              <a:rPr lang="fr-FR" sz="1600" b="1" i="0" u="none" strike="noStrike" baseline="0">
                <a:solidFill>
                  <a:srgbClr val="013BCA"/>
                </a:solidFill>
                <a:latin typeface="Arial-BoldMT"/>
              </a:rPr>
              <a:t>Annexes</a:t>
            </a:r>
            <a:r>
              <a:rPr lang="fr-FR" sz="1600" b="1" i="0" u="none" strike="noStrike" baseline="0">
                <a:solidFill>
                  <a:srgbClr val="00005C"/>
                </a:solidFill>
                <a:latin typeface="Arial-BoldMT"/>
              </a:rPr>
              <a:t> :</a:t>
            </a:r>
          </a:p>
          <a:p>
            <a:pPr lvl="2"/>
            <a:r>
              <a:rPr lang="fr-FR" sz="1400" b="1" i="0" u="none" strike="noStrike" baseline="0">
                <a:solidFill>
                  <a:srgbClr val="00005C"/>
                </a:solidFill>
                <a:latin typeface="Arial-BoldMT"/>
              </a:rPr>
              <a:t>Obligatoire : une </a:t>
            </a:r>
            <a:r>
              <a:rPr lang="fr-FR" sz="1400" b="1" i="0" u="none" strike="noStrike" baseline="0">
                <a:solidFill>
                  <a:srgbClr val="013BCA"/>
                </a:solidFill>
                <a:latin typeface="Arial-BoldMT"/>
              </a:rPr>
              <a:t>vidéo</a:t>
            </a:r>
            <a:r>
              <a:rPr lang="fr-FR" sz="1400" b="1" i="0" u="none" strike="noStrike" baseline="0">
                <a:solidFill>
                  <a:srgbClr val="00005C"/>
                </a:solidFill>
                <a:latin typeface="Arial-BoldMT"/>
              </a:rPr>
              <a:t> du projet réalisé</a:t>
            </a:r>
          </a:p>
          <a:p>
            <a:pPr lvl="2"/>
            <a:r>
              <a:rPr lang="fr-FR" sz="1400" b="1" i="0" u="none" strike="noStrike" baseline="0">
                <a:solidFill>
                  <a:srgbClr val="00005C"/>
                </a:solidFill>
                <a:latin typeface="Arial-BoldMT"/>
              </a:rPr>
              <a:t>Facultative : tout </a:t>
            </a:r>
            <a:r>
              <a:rPr lang="fr-FR" sz="1400" b="1" i="0" u="none" strike="noStrike" baseline="0">
                <a:solidFill>
                  <a:srgbClr val="013BCA"/>
                </a:solidFill>
                <a:latin typeface="Arial-BoldMT"/>
              </a:rPr>
              <a:t>élément</a:t>
            </a:r>
            <a:r>
              <a:rPr lang="fr-FR" sz="1400" b="1" i="0" u="none" strike="noStrike" baseline="0">
                <a:solidFill>
                  <a:srgbClr val="00005C"/>
                </a:solidFill>
                <a:latin typeface="Arial-BoldMT"/>
              </a:rPr>
              <a:t> pouvant contribuer à valoriser le projet 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Dépôt par mail entre le </a:t>
            </a:r>
            <a:r>
              <a:rPr lang="fr-FR" sz="1800" b="1" i="0" u="none" strike="noStrike" baseline="0">
                <a:solidFill>
                  <a:srgbClr val="013BCA"/>
                </a:solidFill>
                <a:latin typeface="Arial-BoldMT"/>
              </a:rPr>
              <a:t>23 juin et le 12 septembre 2025 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sur </a:t>
            </a:r>
            <a:r>
              <a:rPr lang="fr-FR" sz="1800" b="1">
                <a:solidFill>
                  <a:srgbClr val="00005C"/>
                </a:solidFill>
                <a:latin typeface="Arial-BoldMT"/>
                <a:hlinkClick r:id="rId2"/>
              </a:rPr>
              <a:t>innovation.pedagogique@cge.asso.fr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comprenant : 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latin typeface="Arial-BoldMT"/>
              </a:rPr>
              <a:t>Un message faisant </a:t>
            </a:r>
            <a:r>
              <a:rPr lang="fr-FR" sz="1600" b="1">
                <a:solidFill>
                  <a:srgbClr val="00005C"/>
                </a:solidFill>
                <a:latin typeface="Arial-BoldMT"/>
              </a:rPr>
              <a:t>acte de candidature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latin typeface="Arial-BoldMT"/>
              </a:rPr>
              <a:t>Un lien </a:t>
            </a:r>
            <a:r>
              <a:rPr lang="fr-FR" sz="1600" b="1" i="0" u="none" strike="noStrike" baseline="0" err="1">
                <a:solidFill>
                  <a:srgbClr val="00005C"/>
                </a:solidFill>
                <a:latin typeface="Arial-BoldMT"/>
              </a:rPr>
              <a:t>Wetransfer</a:t>
            </a:r>
            <a:r>
              <a:rPr lang="fr-FR" sz="1600" b="1" i="0" u="none" strike="noStrike" baseline="0">
                <a:solidFill>
                  <a:srgbClr val="00005C"/>
                </a:solidFill>
                <a:latin typeface="Arial-BoldMT"/>
              </a:rPr>
              <a:t> dans le mail informant du dépôt de la candidature finalisée avec les Annexes*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latin typeface="Arial-BoldMT"/>
              </a:rPr>
              <a:t>Le formulaire complété en pièce jointe</a:t>
            </a:r>
          </a:p>
          <a:p>
            <a:pPr marL="324000" lvl="1" indent="0">
              <a:buNone/>
            </a:pPr>
            <a:endParaRPr lang="fr-FR" sz="16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>
              <a:buNone/>
            </a:pPr>
            <a:r>
              <a:rPr lang="fr-FR" sz="1200" b="1" i="0" u="none" strike="noStrike" baseline="0">
                <a:solidFill>
                  <a:srgbClr val="00005C"/>
                </a:solidFill>
                <a:latin typeface="Arial-BoldMT"/>
              </a:rPr>
              <a:t>*Le </a:t>
            </a:r>
            <a:r>
              <a:rPr lang="fr-FR" sz="1200" b="1" i="0" u="none" strike="noStrike" baseline="0">
                <a:solidFill>
                  <a:srgbClr val="013BCA"/>
                </a:solidFill>
                <a:latin typeface="Arial-BoldMT"/>
              </a:rPr>
              <a:t>formulaire d’inscription </a:t>
            </a:r>
            <a:r>
              <a:rPr lang="fr-FR" sz="1200" b="1" i="0" u="none" strike="noStrike" baseline="0">
                <a:solidFill>
                  <a:srgbClr val="00005C"/>
                </a:solidFill>
                <a:latin typeface="Arial-BoldMT"/>
              </a:rPr>
              <a:t>et la </a:t>
            </a:r>
            <a:r>
              <a:rPr lang="fr-FR" sz="1200" b="1" i="0" u="none" strike="noStrike" baseline="0">
                <a:solidFill>
                  <a:srgbClr val="013BCA"/>
                </a:solidFill>
                <a:latin typeface="Arial-BoldMT"/>
              </a:rPr>
              <a:t>vidéo</a:t>
            </a:r>
            <a:r>
              <a:rPr lang="fr-FR" sz="1200" b="1" i="0" u="none" strike="noStrike" baseline="0">
                <a:solidFill>
                  <a:srgbClr val="00005C"/>
                </a:solidFill>
                <a:latin typeface="Arial-BoldMT"/>
              </a:rPr>
              <a:t> peuvent être réalisés en français ou en anglais.</a:t>
            </a:r>
          </a:p>
          <a:p>
            <a:pPr marL="0" indent="0">
              <a:buNone/>
            </a:pPr>
            <a:r>
              <a:rPr lang="fr-FR" sz="1200" b="1">
                <a:solidFill>
                  <a:srgbClr val="00005C"/>
                </a:solidFill>
                <a:latin typeface="Arial-BoldMT"/>
              </a:rPr>
              <a:t>*Attention à reporter le lien </a:t>
            </a:r>
            <a:r>
              <a:rPr lang="fr-FR" sz="1200" b="1" err="1">
                <a:solidFill>
                  <a:srgbClr val="00005C"/>
                </a:solidFill>
                <a:latin typeface="Arial-BoldMT"/>
              </a:rPr>
              <a:t>Wetransfer</a:t>
            </a:r>
            <a:r>
              <a:rPr lang="fr-FR" sz="1200" b="1">
                <a:solidFill>
                  <a:srgbClr val="00005C"/>
                </a:solidFill>
                <a:latin typeface="Arial-BoldMT"/>
              </a:rPr>
              <a:t> du jour d’émission (le délai de téléchargement n’excédant pas 3 jours)</a:t>
            </a:r>
            <a:endParaRPr lang="fr-FR" sz="1400">
              <a:solidFill>
                <a:srgbClr val="000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4184F-7971-8705-A4F2-6C6B3CDF5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8B215E-D8E8-BC47-FE5A-C00A3B8D2FCF}"/>
              </a:ext>
            </a:extLst>
          </p:cNvPr>
          <p:cNvSpPr/>
          <p:nvPr/>
        </p:nvSpPr>
        <p:spPr>
          <a:xfrm>
            <a:off x="9912096" y="5952744"/>
            <a:ext cx="2279904" cy="90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66B05A-E131-73A2-B6FC-FA6D2437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6115" y="1609343"/>
            <a:ext cx="10019770" cy="49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59864-884D-2C27-D346-FF6BC0F0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Annexes du dossier de candidature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CFD414-215F-5F33-81FE-8D6DD6C62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</a:rPr>
              <a:t>OBLIGATOIRE – une VIDEO de trois minutes présentant le projet</a:t>
            </a:r>
          </a:p>
          <a:p>
            <a:pPr lvl="1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Format attendu : </a:t>
            </a:r>
          </a:p>
          <a:p>
            <a:pPr lvl="2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mp4, 2Go maximum </a:t>
            </a:r>
          </a:p>
          <a:p>
            <a:pPr lvl="2"/>
            <a:r>
              <a:rPr lang="fr-FR" b="1" dirty="0">
                <a:solidFill>
                  <a:srgbClr val="00005C"/>
                </a:solidFill>
                <a:latin typeface="Arial-BoldMT"/>
              </a:rPr>
              <a:t>Durée maximum : </a:t>
            </a:r>
            <a:r>
              <a:rPr lang="fr-FR" b="1" i="0" u="none" strike="noStrike" baseline="0">
                <a:solidFill>
                  <a:srgbClr val="00005C"/>
                </a:solidFill>
                <a:latin typeface="Arial-BoldMT"/>
              </a:rPr>
              <a:t>3 minutes</a:t>
            </a:r>
            <a:endParaRPr lang="fr-FR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pPr lvl="2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Nommage de la vidéo : « Nom de l'</a:t>
            </a:r>
            <a:r>
              <a:rPr lang="fr-FR" b="1" i="0" u="none" strike="noStrike" baseline="0" dirty="0" err="1">
                <a:solidFill>
                  <a:srgbClr val="00005C"/>
                </a:solidFill>
                <a:latin typeface="Arial-BoldMT"/>
              </a:rPr>
              <a:t>école_Nom</a:t>
            </a:r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 du Projet_2025 »</a:t>
            </a:r>
          </a:p>
          <a:p>
            <a:pPr lvl="1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Forme :</a:t>
            </a:r>
          </a:p>
          <a:p>
            <a:pPr lvl="2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Les participants sont vivement encouragés à inclure des témoignages d’apprenants dans cette vidéo</a:t>
            </a:r>
          </a:p>
          <a:p>
            <a:endParaRPr lang="fr-FR" sz="1800" b="1" i="0" u="none" strike="noStrike" baseline="0" dirty="0">
              <a:solidFill>
                <a:srgbClr val="013BCA"/>
              </a:solidFill>
              <a:latin typeface="Arial-BoldMT"/>
            </a:endParaRPr>
          </a:p>
          <a:p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</a:rPr>
              <a:t>FACULTATIVES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 – Tous documents jugés pertinents/éclairants pour illustrer la candidature</a:t>
            </a:r>
          </a:p>
        </p:txBody>
      </p:sp>
    </p:spTree>
    <p:extLst>
      <p:ext uri="{BB962C8B-B14F-4D97-AF65-F5344CB8AC3E}">
        <p14:creationId xmlns:p14="http://schemas.microsoft.com/office/powerpoint/2010/main" val="193243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2338D-BB61-5573-ADBC-654D7B24F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1B7B483-94C4-396C-5C03-D7423D68202D}"/>
              </a:ext>
            </a:extLst>
          </p:cNvPr>
          <p:cNvSpPr txBox="1">
            <a:spLocks/>
          </p:cNvSpPr>
          <p:nvPr/>
        </p:nvSpPr>
        <p:spPr>
          <a:xfrm>
            <a:off x="5913214" y="1911096"/>
            <a:ext cx="5914201" cy="4050792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E40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5400">
                <a:solidFill>
                  <a:srgbClr val="00005C"/>
                </a:solidFill>
              </a:rPr>
              <a:t>Formulaire de candidature</a:t>
            </a:r>
          </a:p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à</a:t>
            </a:r>
          </a:p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compléter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D2FA93-B1F2-6C15-C40E-4972FE9A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3774" y="868680"/>
            <a:ext cx="5588312" cy="55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BB596-F635-AEB9-23C6-9CDF4A19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Informations générales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413BC4-8F5C-D316-669B-5C9573A84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École(s) : </a:t>
            </a:r>
            <a:r>
              <a:rPr lang="fr-FR" sz="18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Type(s) d'école </a:t>
            </a:r>
            <a:r>
              <a:rPr lang="fr-FR" sz="1800" i="0" u="none" strike="noStrike" baseline="0">
                <a:solidFill>
                  <a:srgbClr val="FF0000"/>
                </a:solidFill>
                <a:latin typeface="Arial-BoldMT"/>
              </a:rPr>
              <a:t>– </a:t>
            </a:r>
            <a:r>
              <a:rPr lang="fr-FR" sz="1800" i="1">
                <a:solidFill>
                  <a:srgbClr val="FF0000"/>
                </a:solidFill>
                <a:latin typeface="Arial-ItalicMT"/>
              </a:rPr>
              <a:t>p</a:t>
            </a:r>
            <a:r>
              <a:rPr lang="fr-FR" sz="1800" i="1" u="none" strike="noStrike" baseline="0">
                <a:solidFill>
                  <a:srgbClr val="FF0000"/>
                </a:solidFill>
                <a:latin typeface="Arial-ItalicMT"/>
              </a:rPr>
              <a:t>lusieurs réponses possibles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d'ingénieurs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de management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de spécialité (de la culture, du service public</a:t>
            </a:r>
            <a:r>
              <a:rPr lang="fr-FR" sz="1600">
                <a:solidFill>
                  <a:srgbClr val="404040"/>
                </a:solidFill>
                <a:latin typeface="ArialMT"/>
              </a:rPr>
              <a:t>, de la défense, de 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journalisme, les ENS, SciencesPo, etc.)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Nom du projet : </a:t>
            </a:r>
            <a:r>
              <a:rPr lang="fr-FR" sz="18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Statut du(des) candidat(s) </a:t>
            </a:r>
            <a:r>
              <a:rPr lang="fr-FR" sz="1800" i="1" u="none" strike="noStrike" baseline="0">
                <a:solidFill>
                  <a:srgbClr val="FF0000"/>
                </a:solidFill>
                <a:latin typeface="Arial-BoldMT"/>
              </a:rPr>
              <a:t>– ne conserver que la mention la plus approchante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Enseignant (candidature individuelle)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Équipe pédagogique (candidature collective)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Établissement ou service au sein d'un établissement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Groupe ou plusieurs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173085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A8121-62AE-E9A7-5467-3B04D1156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9073F-490B-83B7-7250-EDB4D4B5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Informations générales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06FB4-8E77-F144-4641-56D24A4C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Porteur(s) du projet :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Prénom(s) et nom(s) 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Adresse e-mail de contact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Numéro de téléphone de contact </a:t>
            </a:r>
          </a:p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Prénom(s) et nom(s) de(s) personne(s) associée(s) au projet (aide à la conception, mise en œuvre, ...) :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600">
              <a:highlight>
                <a:srgbClr val="FFFF00"/>
              </a:highlight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Nom du(des) partenaire(s) extérieur(s) ayant pris part au projet (le cas échéant)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6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067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4D0F-FD2E-B684-BE14-88C658D5F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61151-25B3-D15F-F201-17641638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F954A-3552-93AB-F39F-86FC46E9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Indiquer la ou 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les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catégories auxquelles le projet peut être rattaché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la ou les propositions les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plus pertinentes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avec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Apprentissage ludique ou insolite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Accompagnement des professeurs et enseignants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Multidisciplinarité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E-learning et hybridation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Évaluation des apprentissages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Immersive </a:t>
            </a:r>
            <a:r>
              <a:rPr lang="fr-FR" sz="1600" b="0" i="0" u="none" strike="noStrike" baseline="0" err="1">
                <a:solidFill>
                  <a:srgbClr val="404040"/>
                </a:solidFill>
                <a:latin typeface="ArialMT"/>
              </a:rPr>
              <a:t>learning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 (VR, AR, jumeaux numériques…)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Accès, diversité et inclusion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Professionnalisation des apprenants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Décrire le projet en une phrase : </a:t>
            </a:r>
            <a:r>
              <a:rPr lang="fr-FR" sz="18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7423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8D713-8600-3F39-CFF4-516A8EE6D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8F07E-B31B-3020-4AE8-C4C50B34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F2F785-250B-63D3-2C87-A996C6C8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Présenter le projet et les raisons qui motivent sa candidature au Prix Jean-François </a:t>
            </a:r>
            <a:r>
              <a:rPr lang="fr-FR" sz="1800" b="1" i="0" u="none" strike="noStrike" baseline="0" err="1">
                <a:solidFill>
                  <a:srgbClr val="00005C"/>
                </a:solidFill>
                <a:latin typeface="Arial-BoldMT"/>
              </a:rPr>
              <a:t>Fiorina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 pour l’innovation pédagogique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500 mots maximum</a:t>
            </a: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marL="0" indent="0" algn="l">
              <a:buNone/>
            </a:pPr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241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7D17B-9645-D710-00EC-9B2F6EF1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526D4-27BB-F6B2-D4B2-C02A2E2D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DC664F-42AD-B6FE-26CC-170CA6F9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Qu'est-ce qui fait l'originalité du projet, son caractère stratégique et transformant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Quand ce projet a-t-il été mis en œuvre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pour la première fois ? 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Combien de fois ce projet a-t-il été mis en œuvre depuis sa création ? </a:t>
            </a:r>
          </a:p>
          <a:p>
            <a:pPr lvl="1"/>
            <a:r>
              <a:rPr lang="fr-FR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319125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d9a1e0-d3ad-45f1-abf1-a4b83054b420">
      <Terms xmlns="http://schemas.microsoft.com/office/infopath/2007/PartnerControls"/>
    </lcf76f155ced4ddcb4097134ff3c332f>
    <TaxCatchAll xmlns="1704be1f-3e56-42bf-a3d7-b930ab42a5d3" xsi:nil="true"/>
    <Ann_x00e9_e xmlns="64d9a1e0-d3ad-45f1-abf1-a4b83054b420" xsi:nil="true"/>
    <Date_x0020_de_x0020_publication xmlns="64d9a1e0-d3ad-45f1-abf1-a4b83054b420" xsi:nil="true"/>
    <Th_x00e8_me xmlns="64d9a1e0-d3ad-45f1-abf1-a4b83054b420" xsi:nil="true"/>
    <Source xmlns="64d9a1e0-d3ad-45f1-abf1-a4b83054b420" xsi:nil="true"/>
    <Type_x0020_publication xmlns="64d9a1e0-d3ad-45f1-abf1-a4b83054b420" xsi:nil="true"/>
    <SharedWithUsers xmlns="1704be1f-3e56-42bf-a3d7-b930ab42a5d3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A1989513E31745852AC9DE048BAC00" ma:contentTypeVersion="23" ma:contentTypeDescription="Crée un document." ma:contentTypeScope="" ma:versionID="7242397742a9845e30121fd9fc305da4">
  <xsd:schema xmlns:xsd="http://www.w3.org/2001/XMLSchema" xmlns:xs="http://www.w3.org/2001/XMLSchema" xmlns:p="http://schemas.microsoft.com/office/2006/metadata/properties" xmlns:ns2="64d9a1e0-d3ad-45f1-abf1-a4b83054b420" xmlns:ns3="1704be1f-3e56-42bf-a3d7-b930ab42a5d3" targetNamespace="http://schemas.microsoft.com/office/2006/metadata/properties" ma:root="true" ma:fieldsID="21e54fee90105cd2d86537f3b1fe6b62" ns2:_="" ns3:_="">
    <xsd:import namespace="64d9a1e0-d3ad-45f1-abf1-a4b83054b420"/>
    <xsd:import namespace="1704be1f-3e56-42bf-a3d7-b930ab42a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Source" minOccurs="0"/>
                <xsd:element ref="ns2:Type_x0020_publication" minOccurs="0"/>
                <xsd:element ref="ns2:Ann_x00e9_e" minOccurs="0"/>
                <xsd:element ref="ns2:Date_x0020_de_x0020_publication" minOccurs="0"/>
                <xsd:element ref="ns2:Th_x00e8_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9a1e0-d3ad-45f1-abf1-a4b83054b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ource" ma:index="20" nillable="true" ma:displayName="Source" ma:format="Dropdown" ma:internalName="Source">
      <xsd:simpleType>
        <xsd:restriction base="dms:Choice">
          <xsd:enumeration value="Publications de la CGE"/>
          <xsd:enumeration value="Sources et références externes"/>
        </xsd:restriction>
      </xsd:simpleType>
    </xsd:element>
    <xsd:element name="Type_x0020_publication" ma:index="21" nillable="true" ma:displayName="Type publication" ma:format="Dropdown" ma:internalName="Type_x0020_publication">
      <xsd:simpleType>
        <xsd:restriction base="dms:Choice">
          <xsd:enumeration value="Actes de Congrès ou Séminaire"/>
          <xsd:enumeration value="Baromètre"/>
          <xsd:enumeration value="Charte"/>
          <xsd:enumeration value="Communiqué de presse"/>
          <xsd:enumeration value="Compte-rendu"/>
          <xsd:enumeration value="Dossier de presse"/>
          <xsd:enumeration value="Enquête"/>
          <xsd:enumeration value="Etude"/>
          <xsd:enumeration value="Fiche de lecture"/>
          <xsd:enumeration value="Fiche thématique"/>
          <xsd:enumeration value="Guide"/>
          <xsd:enumeration value="Livre blanc"/>
          <xsd:enumeration value="Loi, décret, arrêté, circulaire"/>
          <xsd:enumeration value="Newsletter &quot;Anti-idée reçue&quot;"/>
          <xsd:enumeration value="Note d'analyse"/>
          <xsd:enumeration value="Prise de position"/>
          <xsd:enumeration value="Rapport"/>
          <xsd:enumeration value="Rapport d'activité"/>
          <xsd:enumeration value="Recueil statistique"/>
          <xsd:enumeration value="Revue de presse"/>
          <xsd:enumeration value="Sondage"/>
        </xsd:restriction>
      </xsd:simpleType>
    </xsd:element>
    <xsd:element name="Ann_x00e9_e" ma:index="22" nillable="true" ma:displayName="Année" ma:format="Dropdown" ma:internalName="Ann_x00e9_e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</xsd:restriction>
      </xsd:simpleType>
    </xsd:element>
    <xsd:element name="Date_x0020_de_x0020_publication" ma:index="23" nillable="true" ma:displayName="Date de publication" ma:format="DateOnly" ma:internalName="Date_x0020_de_x0020_publication">
      <xsd:simpleType>
        <xsd:restriction base="dms:DateTime"/>
      </xsd:simpleType>
    </xsd:element>
    <xsd:element name="Th_x00e8_me" ma:index="24" nillable="true" ma:displayName="Thème" ma:internalName="Th_x00e8_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ès à l'enseignement supérieur"/>
                    <xsd:enumeration value="Accessibilité des bâtiments"/>
                    <xsd:enumeration value="Accréditations"/>
                    <xsd:enumeration value="Accréditations internationales"/>
                    <xsd:enumeration value="Accueil des étudiants"/>
                    <xsd:enumeration value="Alumni"/>
                    <xsd:enumeration value="APB"/>
                    <xsd:enumeration value="Apprentissage"/>
                    <xsd:enumeration value="Assises de l'ESR 2012"/>
                    <xsd:enumeration value="Attractivité internationale"/>
                    <xsd:enumeration value="Bourses"/>
                    <xsd:enumeration value="Bourses d'établissement"/>
                    <xsd:enumeration value="Brevêt"/>
                    <xsd:enumeration value="Campus internationaux"/>
                    <xsd:enumeration value="Carrière"/>
                    <xsd:enumeration value="CES Las Vegas"/>
                    <xsd:enumeration value="Césure"/>
                    <xsd:enumeration value="CGE"/>
                    <xsd:enumeration value="Classement"/>
                    <xsd:enumeration value="Cohésion sociale"/>
                    <xsd:enumeration value="Compétences"/>
                    <xsd:enumeration value="Compétitivité"/>
                    <xsd:enumeration value="ComUE"/>
                    <xsd:enumeration value="Concours"/>
                    <xsd:enumeration value="Conditions de vie"/>
                    <xsd:enumeration value="Cordées de la réussite"/>
                    <xsd:enumeration value="Coût de la formation"/>
                    <xsd:enumeration value="CPGE"/>
                    <xsd:enumeration value="Création de valeur"/>
                    <xsd:enumeration value="Crise économique"/>
                    <xsd:enumeration value="Croissance économique"/>
                    <xsd:enumeration value="Crowfunding"/>
                    <xsd:enumeration value="Décrochage scolaire"/>
                    <xsd:enumeration value="Démographie étudiante"/>
                    <xsd:enumeration value="Dépense d'éducation"/>
                    <xsd:enumeration value="Développement Durable"/>
                    <xsd:enumeration value="Diversité"/>
                    <xsd:enumeration value="Doctorat"/>
                    <xsd:enumeration value="Droit d'auteur"/>
                    <xsd:enumeration value="Droits d'inscription"/>
                    <xsd:enumeration value="Echelle sociale"/>
                    <xsd:enumeration value="Eco-campus"/>
                    <xsd:enumeration value="Ecoles d'autres spécialités"/>
                    <xsd:enumeration value="Ecoles d'ingénieur"/>
                    <xsd:enumeration value="Ecoles de Management"/>
                    <xsd:enumeration value="Economie"/>
                    <xsd:enumeration value="Education"/>
                    <xsd:enumeration value="Education - aspect économique"/>
                    <xsd:enumeration value="Effectifs étudiants"/>
                    <xsd:enumeration value="Efficience"/>
                    <xsd:enumeration value="Egalité"/>
                    <xsd:enumeration value="Egalité professionnelle"/>
                    <xsd:enumeration value="Election présidentielle"/>
                    <xsd:enumeration value="Elèves en difficulté"/>
                    <xsd:enumeration value="Emploi"/>
                    <xsd:enumeration value="Encadrement des stages"/>
                    <xsd:enumeration value="Enseignement numérique"/>
                    <xsd:enumeration value="Enseignement primaire et secondaire"/>
                    <xsd:enumeration value="Enseignement secondaire"/>
                    <xsd:enumeration value="Enseignement supérieur"/>
                    <xsd:enumeration value="Enseignement Supérieur et Recherche (Etats-Unis)"/>
                    <xsd:enumeration value="Enseignement Supérieur et Recherche (France)"/>
                    <xsd:enumeration value="Enseignement Supérieur et Recherche (Monde)"/>
                    <xsd:enumeration value="Entrepreneuriat"/>
                    <xsd:enumeration value="Entreprise"/>
                    <xsd:enumeration value="Equité sociale"/>
                    <xsd:enumeration value="Etablissements d'enseignement supérieur"/>
                    <xsd:enumeration value="Ethique"/>
                    <xsd:enumeration value="Etudiants étrangers"/>
                    <xsd:enumeration value="Europe"/>
                    <xsd:enumeration value="Evaluation"/>
                    <xsd:enumeration value="Femmes"/>
                    <xsd:enumeration value="Filière CPGE/GE"/>
                    <xsd:enumeration value="Filières d'enseignement"/>
                    <xsd:enumeration value="Financement"/>
                    <xsd:enumeration value="Financement des études"/>
                    <xsd:enumeration value="Finances publiques"/>
                    <xsd:enumeration value="Flux de diplômés"/>
                    <xsd:enumeration value="Fonds de roulement"/>
                    <xsd:enumeration value="Formation"/>
                    <xsd:enumeration value="Formation à distance"/>
                    <xsd:enumeration value="Formation complémentaire"/>
                    <xsd:enumeration value="Formation continue"/>
                    <xsd:enumeration value="Formation des enseignants"/>
                    <xsd:enumeration value="Formation doctorale"/>
                    <xsd:enumeration value="Formation initiale"/>
                    <xsd:enumeration value="Formations courtes"/>
                    <xsd:enumeration value="Fracture sanitaire"/>
                    <xsd:enumeration value="France"/>
                    <xsd:enumeration value="Fuite des cerveaux"/>
                    <xsd:enumeration value="Fundraising"/>
                    <xsd:enumeration value="Gestion de crise"/>
                    <xsd:enumeration value="Gouvernance"/>
                    <xsd:enumeration value="Grade master"/>
                    <xsd:enumeration value="Grandes écoles"/>
                    <xsd:enumeration value="Habilitations"/>
                    <xsd:enumeration value="Handicap"/>
                    <xsd:enumeration value="Hommes"/>
                    <xsd:enumeration value="Ile-de-France"/>
                    <xsd:enumeration value="Impact économique"/>
                    <xsd:enumeration value="Impact social"/>
                    <xsd:enumeration value="Impact territorial"/>
                    <xsd:enumeration value="Incubateur d'entreprise"/>
                    <xsd:enumeration value="Inégalités sociales"/>
                    <xsd:enumeration value="Innovation"/>
                    <xsd:enumeration value="Insertion"/>
                    <xsd:enumeration value="Intelligence artificielle"/>
                    <xsd:enumeration value="Internationalisation"/>
                    <xsd:enumeration value="Jeunesse"/>
                    <xsd:enumeration value="Loi ESR"/>
                    <xsd:enumeration value="Lycée"/>
                    <xsd:enumeration value="Lycée - Voie professionnelle"/>
                    <xsd:enumeration value="Migrations internationales"/>
                    <xsd:enumeration value="Mobilité internationale"/>
                    <xsd:enumeration value="Mobilité sociale"/>
                    <xsd:enumeration value="Modèle Grande école"/>
                    <xsd:enumeration value="Mondialisation"/>
                    <xsd:enumeration value="MS"/>
                    <xsd:enumeration value="Mutation de la société"/>
                    <xsd:enumeration value="Niveau de diplôme"/>
                    <xsd:enumeration value="Niveau de vie"/>
                    <xsd:enumeration value="Offre de formation"/>
                    <xsd:enumeration value="Open Access"/>
                    <xsd:enumeration value="Open labs"/>
                    <xsd:enumeration value="Orientation"/>
                    <xsd:enumeration value="Ouverture sociale"/>
                    <xsd:enumeration value="Parité"/>
                    <xsd:enumeration value="Pédagogie"/>
                    <xsd:enumeration value="PEPITE"/>
                    <xsd:enumeration value="PISA"/>
                    <xsd:enumeration value="Politique de l'éducation"/>
                    <xsd:enumeration value="Politique extérieure"/>
                    <xsd:enumeration value="Politique sociale"/>
                    <xsd:enumeration value="Poursuite d'études"/>
                    <xsd:enumeration value="Précarité"/>
                    <xsd:enumeration value="Premier cycle"/>
                    <xsd:enumeration value="Premier cycle (réussite)"/>
                    <xsd:enumeration value="PRES"/>
                    <xsd:enumeration value="Prévention des risques"/>
                    <xsd:enumeration value="Principe de précaution"/>
                    <xsd:enumeration value="Projet européen"/>
                    <xsd:enumeration value="Projet Voltaire"/>
                    <xsd:enumeration value="Propriété intellectuelle"/>
                    <xsd:enumeration value="Prospective"/>
                    <xsd:enumeration value="Publications scientifiques"/>
                    <xsd:enumeration value="Qualité"/>
                    <xsd:enumeration value="Recherche"/>
                    <xsd:enumeration value="Recrutement"/>
                    <xsd:enumeration value="Réforme des programmes"/>
                    <xsd:enumeration value="Regroupements de site"/>
                    <xsd:enumeration value="Réindustrialisation"/>
                    <xsd:enumeration value="Relations internationales"/>
                    <xsd:enumeration value="Responsabilité globale"/>
                    <xsd:enumeration value="Résultats scolaires"/>
                    <xsd:enumeration value="RNCP"/>
                    <xsd:enumeration value="RSE"/>
                    <xsd:enumeration value="Santé"/>
                    <xsd:enumeration value="Simplification"/>
                    <xsd:enumeration value="Situation et conditions économiques générales"/>
                    <xsd:enumeration value="Société de la connaissance"/>
                    <xsd:enumeration value="Stages"/>
                    <xsd:enumeration value="Statistiques générales"/>
                    <xsd:enumeration value="StraNES"/>
                    <xsd:enumeration value="Structure d'engagement (association, syndicat, parti politique)"/>
                    <xsd:enumeration value="Suivi sanitaire"/>
                    <xsd:enumeration value="Système économique"/>
                    <xsd:enumeration value="Système éducatif"/>
                    <xsd:enumeration value="Taux de chômage"/>
                    <xsd:enumeration value="Taxe d'apprentissage"/>
                    <xsd:enumeration value="Tourisme médical"/>
                    <xsd:enumeration value="Travail"/>
                    <xsd:enumeration value="Union européenne"/>
                    <xsd:enumeration value="Université"/>
                    <xsd:enumeration value="Voies d'accès"/>
                    <xsd:enumeration value="Voies parallèles"/>
                  </xsd:restriction>
                </xsd:simpleType>
              </xsd:element>
            </xsd:sequence>
          </xsd:extension>
        </xsd:complexContent>
      </xsd:complex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alises d’images" ma:readOnly="false" ma:fieldId="{5cf76f15-5ced-4ddc-b409-7134ff3c332f}" ma:taxonomyMulti="true" ma:sspId="0b03197a-6a33-49ee-bac2-77091bab2e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4be1f-3e56-42bf-a3d7-b930ab42a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1969edea-3b51-4dfe-972a-34ac3e216491}" ma:internalName="TaxCatchAll" ma:showField="CatchAllData" ma:web="1704be1f-3e56-42bf-a3d7-b930ab42a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44736E-F959-4B76-8767-B288FC7054E4}">
  <ds:schemaRefs>
    <ds:schemaRef ds:uri="1704be1f-3e56-42bf-a3d7-b930ab42a5d3"/>
    <ds:schemaRef ds:uri="64d9a1e0-d3ad-45f1-abf1-a4b83054b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33E0ED-B128-47EF-B74D-33D946D4446E}">
  <ds:schemaRefs>
    <ds:schemaRef ds:uri="1704be1f-3e56-42bf-a3d7-b930ab42a5d3"/>
    <ds:schemaRef ds:uri="64d9a1e0-d3ad-45f1-abf1-a4b83054b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FED36E-B34A-418D-9E5E-2E67848F43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Web5618</Template>
  <TotalTime>7</TotalTime>
  <Words>1119</Words>
  <Application>Microsoft Office PowerPoint</Application>
  <PresentationFormat>Grand écran</PresentationFormat>
  <Paragraphs>178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Wingdings 2</vt:lpstr>
      <vt:lpstr>Arial-BoldMT</vt:lpstr>
      <vt:lpstr>Arial Black</vt:lpstr>
      <vt:lpstr>Franklin Gothic Demi</vt:lpstr>
      <vt:lpstr>Franklin Gothic Book</vt:lpstr>
      <vt:lpstr>Calibri</vt:lpstr>
      <vt:lpstr>Arial-ItalicMT</vt:lpstr>
      <vt:lpstr>Gill Sans MT</vt:lpstr>
      <vt:lpstr>ArialMT</vt:lpstr>
      <vt:lpstr>Dividende</vt:lpstr>
      <vt:lpstr>Présentation PowerPoint</vt:lpstr>
      <vt:lpstr>Principes</vt:lpstr>
      <vt:lpstr>Annexes du dossier de candidature</vt:lpstr>
      <vt:lpstr>Présentation PowerPoint</vt:lpstr>
      <vt:lpstr>Informations générales</vt:lpstr>
      <vt:lpstr>Informations générales (suite)</vt:lpstr>
      <vt:lpstr>Description générale de l'innovation pédagogique</vt:lpstr>
      <vt:lpstr>Description générale de l'innovation pédagogique (suite)</vt:lpstr>
      <vt:lpstr>Description générale de l'innovation pédagogique (suite)</vt:lpstr>
      <vt:lpstr>Description générale de l'innovation pédagogique (suite)</vt:lpstr>
      <vt:lpstr>Méthode</vt:lpstr>
      <vt:lpstr>Méthode (suite)</vt:lpstr>
      <vt:lpstr>Impact</vt:lpstr>
      <vt:lpstr>Impact (suite)</vt:lpstr>
      <vt:lpstr>Impact (suite)</vt:lpstr>
      <vt:lpstr>Réplicabilité et évolution</vt:lpstr>
      <vt:lpstr>Réplicabilité et évolution (suite)</vt:lpstr>
      <vt:lpstr>Réplicabilité et évolution (suite)</vt:lpstr>
      <vt:lpstr>Éléments complémentaires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Voici votre plan de mise en route</dc:title>
  <dc:creator>Marc Sagot</dc:creator>
  <cp:lastModifiedBy>Marc Sagot</cp:lastModifiedBy>
  <cp:revision>1</cp:revision>
  <dcterms:created xsi:type="dcterms:W3CDTF">2022-12-16T08:27:54Z</dcterms:created>
  <dcterms:modified xsi:type="dcterms:W3CDTF">2025-05-19T15:55:39Z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0x010100A2A1989513E31745852AC9DE048BAC00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