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35" r:id="rId5"/>
    <p:sldId id="436" r:id="rId6"/>
    <p:sldId id="437" r:id="rId7"/>
    <p:sldId id="438" r:id="rId8"/>
    <p:sldId id="439" r:id="rId9"/>
    <p:sldId id="441" r:id="rId10"/>
    <p:sldId id="440" r:id="rId11"/>
    <p:sldId id="1062" r:id="rId12"/>
    <p:sldId id="442" r:id="rId13"/>
    <p:sldId id="443" r:id="rId14"/>
    <p:sldId id="444" r:id="rId15"/>
    <p:sldId id="445" r:id="rId16"/>
    <p:sldId id="446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1061" r:id="rId25"/>
    <p:sldId id="1063" r:id="rId26"/>
    <p:sldId id="1060" r:id="rId27"/>
  </p:sldIdLst>
  <p:sldSz cx="12192000" cy="6858000"/>
  <p:notesSz cx="6858000" cy="9144000"/>
  <p:embeddedFontLst>
    <p:embeddedFont>
      <p:font typeface="Aharoni" panose="02010803020104030203" pitchFamily="2" charset="-79"/>
      <p:bold r:id="rId30"/>
    </p:embeddedFont>
    <p:embeddedFont>
      <p:font typeface="Arial Black" panose="020B0A04020102020204" pitchFamily="34" charset="0"/>
      <p:bold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Franklin Gothic Demi" panose="020B0703020102020204" pitchFamily="34" charset="0"/>
      <p:regular r:id="rId34"/>
      <p: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Merriweather" panose="00000500000000000000" pitchFamily="2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80111-305D-E971-B22C-083576E27FC5}" name="Marc Sagot" initials="MS" userId="S::marc.sagot@cge.asso.fr::4626952a-6341-4524-a8bb-0e1becce4704" providerId="AD"/>
  <p188:author id="{9352FB45-ABC3-E8E9-2C98-EC75B6CF35E7}" name="Marie Salvan" initials="MS" userId="S::marie.salvan@cge.asso.fr::e1ae69c8-08bd-4fd2-99be-e3120770382a" providerId="AD"/>
  <p188:author id="{90FC7EE9-F3EC-A728-681F-E06C43C2013D}" name="Isabelle LAURENÇOT" initials="IL" userId="S::isabelle.laurencot@cge.asso.fr::0972d13b-91b1-4141-aa2d-41fa2bb756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C"/>
    <a:srgbClr val="013BCA"/>
    <a:srgbClr val="C10000"/>
    <a:srgbClr val="FF091E"/>
    <a:srgbClr val="EBEFFF"/>
    <a:srgbClr val="FFE301"/>
    <a:srgbClr val="FFE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BB4AA-AFEF-461C-B331-295FDCE133CD}" v="6" dt="2026-04-09T10:06:05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 LE MEHAUTE" userId="S::marine.lemehaute@cge.asso.fr::2026a5e7-2f6c-4136-b88b-46ff708dc802" providerId="AD" clId="Web-{B2324352-BBFB-7F39-7011-2F0D3D2F7264}"/>
    <pc:docChg chg="modSld">
      <pc:chgData name="Marine LE MEHAUTE" userId="S::marine.lemehaute@cge.asso.fr::2026a5e7-2f6c-4136-b88b-46ff708dc802" providerId="AD" clId="Web-{B2324352-BBFB-7F39-7011-2F0D3D2F7264}" dt="2026-04-08T10:32:34.495" v="3" actId="20577"/>
      <pc:docMkLst>
        <pc:docMk/>
      </pc:docMkLst>
      <pc:sldChg chg="modSp modCm">
        <pc:chgData name="Marine LE MEHAUTE" userId="S::marine.lemehaute@cge.asso.fr::2026a5e7-2f6c-4136-b88b-46ff708dc802" providerId="AD" clId="Web-{B2324352-BBFB-7F39-7011-2F0D3D2F7264}" dt="2026-04-08T09:47:34.012" v="1" actId="20577"/>
        <pc:sldMkLst>
          <pc:docMk/>
          <pc:sldMk cId="3038062440" sldId="436"/>
        </pc:sldMkLst>
        <pc:spChg chg="mod">
          <ac:chgData name="Marine LE MEHAUTE" userId="S::marine.lemehaute@cge.asso.fr::2026a5e7-2f6c-4136-b88b-46ff708dc802" providerId="AD" clId="Web-{B2324352-BBFB-7F39-7011-2F0D3D2F7264}" dt="2026-04-08T09:47:34.012" v="1" actId="20577"/>
          <ac:spMkLst>
            <pc:docMk/>
            <pc:sldMk cId="3038062440" sldId="436"/>
            <ac:spMk id="3" creationId="{67F8BE86-326C-7210-19DC-9529831AA1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ne LE MEHAUTE" userId="S::marine.lemehaute@cge.asso.fr::2026a5e7-2f6c-4136-b88b-46ff708dc802" providerId="AD" clId="Web-{B2324352-BBFB-7F39-7011-2F0D3D2F7264}" dt="2026-04-08T09:47:15.496" v="0" actId="20577"/>
              <pc2:cmMkLst xmlns:pc2="http://schemas.microsoft.com/office/powerpoint/2019/9/main/command">
                <pc:docMk/>
                <pc:sldMk cId="3038062440" sldId="436"/>
                <pc2:cmMk id="{6F8EAE31-67D2-4B4D-94F9-5AA6936EA3B6}"/>
              </pc2:cmMkLst>
            </pc226:cmChg>
            <pc226:cmChg xmlns:pc226="http://schemas.microsoft.com/office/powerpoint/2022/06/main/command" chg="mod">
              <pc226:chgData name="Marine LE MEHAUTE" userId="S::marine.lemehaute@cge.asso.fr::2026a5e7-2f6c-4136-b88b-46ff708dc802" providerId="AD" clId="Web-{B2324352-BBFB-7F39-7011-2F0D3D2F7264}" dt="2026-04-08T09:47:15.496" v="0" actId="20577"/>
              <pc2:cmMkLst xmlns:pc2="http://schemas.microsoft.com/office/powerpoint/2019/9/main/command">
                <pc:docMk/>
                <pc:sldMk cId="3038062440" sldId="436"/>
                <pc2:cmMk id="{3390C144-22B5-4D82-AEFB-F5B7ACEEFE0F}"/>
              </pc2:cmMkLst>
            </pc226:cmChg>
            <pc226:cmChg xmlns:pc226="http://schemas.microsoft.com/office/powerpoint/2022/06/main/command" chg="mod">
              <pc226:chgData name="Marine LE MEHAUTE" userId="S::marine.lemehaute@cge.asso.fr::2026a5e7-2f6c-4136-b88b-46ff708dc802" providerId="AD" clId="Web-{B2324352-BBFB-7F39-7011-2F0D3D2F7264}" dt="2026-04-08T09:47:15.496" v="0" actId="20577"/>
              <pc2:cmMkLst xmlns:pc2="http://schemas.microsoft.com/office/powerpoint/2019/9/main/command">
                <pc:docMk/>
                <pc:sldMk cId="3038062440" sldId="436"/>
                <pc2:cmMk id="{46057BFF-60CD-4D8E-9B25-12DACE8B8CA5}"/>
              </pc2:cmMkLst>
            </pc226:cmChg>
          </p:ext>
        </pc:extLst>
      </pc:sldChg>
      <pc:sldChg chg="modSp">
        <pc:chgData name="Marine LE MEHAUTE" userId="S::marine.lemehaute@cge.asso.fr::2026a5e7-2f6c-4136-b88b-46ff708dc802" providerId="AD" clId="Web-{B2324352-BBFB-7F39-7011-2F0D3D2F7264}" dt="2026-04-08T10:32:34.495" v="3" actId="20577"/>
        <pc:sldMkLst>
          <pc:docMk/>
          <pc:sldMk cId="2769656719" sldId="1061"/>
        </pc:sldMkLst>
        <pc:spChg chg="mod">
          <ac:chgData name="Marine LE MEHAUTE" userId="S::marine.lemehaute@cge.asso.fr::2026a5e7-2f6c-4136-b88b-46ff708dc802" providerId="AD" clId="Web-{B2324352-BBFB-7F39-7011-2F0D3D2F7264}" dt="2026-04-08T10:32:34.495" v="3" actId="20577"/>
          <ac:spMkLst>
            <pc:docMk/>
            <pc:sldMk cId="2769656719" sldId="1061"/>
            <ac:spMk id="2" creationId="{DDE7E1CA-B487-C0D3-2ED9-10D646B52336}"/>
          </ac:spMkLst>
        </pc:spChg>
      </pc:sldChg>
    </pc:docChg>
  </pc:docChgLst>
  <pc:docChgLst>
    <pc:chgData name="Isabelle LAURENÇOT" userId="S::isabelle.laurencot@cge.asso.fr::0972d13b-91b1-4141-aa2d-41fa2bb756ec" providerId="AD" clId="Web-{9C3DA957-B346-5A7B-88A2-098DC509AF47}"/>
    <pc:docChg chg="mod addSld modSld">
      <pc:chgData name="Isabelle LAURENÇOT" userId="S::isabelle.laurencot@cge.asso.fr::0972d13b-91b1-4141-aa2d-41fa2bb756ec" providerId="AD" clId="Web-{9C3DA957-B346-5A7B-88A2-098DC509AF47}" dt="2026-04-08T09:38:49.374" v="180" actId="20577"/>
      <pc:docMkLst>
        <pc:docMk/>
      </pc:docMkLst>
      <pc:sldChg chg="modSp add replId modCm">
        <pc:chgData name="Isabelle LAURENÇOT" userId="S::isabelle.laurencot@cge.asso.fr::0972d13b-91b1-4141-aa2d-41fa2bb756ec" providerId="AD" clId="Web-{9C3DA957-B346-5A7B-88A2-098DC509AF47}" dt="2026-04-08T09:38:49.374" v="180" actId="20577"/>
        <pc:sldMkLst>
          <pc:docMk/>
          <pc:sldMk cId="2769656719" sldId="1061"/>
        </pc:sldMkLst>
        <pc:spChg chg="mod">
          <ac:chgData name="Isabelle LAURENÇOT" userId="S::isabelle.laurencot@cge.asso.fr::0972d13b-91b1-4141-aa2d-41fa2bb756ec" providerId="AD" clId="Web-{9C3DA957-B346-5A7B-88A2-098DC509AF47}" dt="2026-04-08T09:25:22.415" v="33" actId="20577"/>
          <ac:spMkLst>
            <pc:docMk/>
            <pc:sldMk cId="2769656719" sldId="1061"/>
            <ac:spMk id="2" creationId="{DDE7E1CA-B487-C0D3-2ED9-10D646B52336}"/>
          </ac:spMkLst>
        </pc:spChg>
        <pc:spChg chg="mod">
          <ac:chgData name="Isabelle LAURENÇOT" userId="S::isabelle.laurencot@cge.asso.fr::0972d13b-91b1-4141-aa2d-41fa2bb756ec" providerId="AD" clId="Web-{9C3DA957-B346-5A7B-88A2-098DC509AF47}" dt="2026-04-08T09:38:49.374" v="180" actId="20577"/>
          <ac:spMkLst>
            <pc:docMk/>
            <pc:sldMk cId="2769656719" sldId="1061"/>
            <ac:spMk id="3" creationId="{1F312C21-A1EE-6DC4-19D6-6E38EB4153B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abelle LAURENÇOT" userId="S::isabelle.laurencot@cge.asso.fr::0972d13b-91b1-4141-aa2d-41fa2bb756ec" providerId="AD" clId="Web-{9C3DA957-B346-5A7B-88A2-098DC509AF47}" dt="2026-04-08T09:34:55.427" v="170" actId="20577"/>
              <pc2:cmMkLst xmlns:pc2="http://schemas.microsoft.com/office/powerpoint/2019/9/main/command">
                <pc:docMk/>
                <pc:sldMk cId="2769656719" sldId="1061"/>
                <pc2:cmMk id="{D85E2966-193A-44A4-8B85-2FF643F25452}"/>
              </pc2:cmMkLst>
            </pc226:cmChg>
          </p:ext>
        </pc:extLst>
      </pc:sldChg>
    </pc:docChg>
  </pc:docChgLst>
  <pc:docChgLst>
    <pc:chgData name="Marc Sagot" userId="4626952a-6341-4524-a8bb-0e1becce4704" providerId="ADAL" clId="{BF6FFA58-67F5-4462-B5BD-FDEF6E23921F}"/>
    <pc:docChg chg="undo custSel addSld delSld modSld sldOrd modMainMaster">
      <pc:chgData name="Marc Sagot" userId="4626952a-6341-4524-a8bb-0e1becce4704" providerId="ADAL" clId="{BF6FFA58-67F5-4462-B5BD-FDEF6E23921F}" dt="2026-04-09T10:46:01.077" v="444" actId="207"/>
      <pc:docMkLst>
        <pc:docMk/>
      </pc:docMkLst>
      <pc:sldChg chg="addSp delSp modSp mod">
        <pc:chgData name="Marc Sagot" userId="4626952a-6341-4524-a8bb-0e1becce4704" providerId="ADAL" clId="{BF6FFA58-67F5-4462-B5BD-FDEF6E23921F}" dt="2026-04-01T15:06:41.493" v="12"/>
        <pc:sldMkLst>
          <pc:docMk/>
          <pc:sldMk cId="2816241861" sldId="435"/>
        </pc:sldMkLst>
        <pc:spChg chg="add mod">
          <ac:chgData name="Marc Sagot" userId="4626952a-6341-4524-a8bb-0e1becce4704" providerId="ADAL" clId="{BF6FFA58-67F5-4462-B5BD-FDEF6E23921F}" dt="2026-04-01T15:06:28.688" v="11"/>
          <ac:spMkLst>
            <pc:docMk/>
            <pc:sldMk cId="2816241861" sldId="435"/>
            <ac:spMk id="3" creationId="{1B591FBA-690D-8E35-A369-DCDA317C1012}"/>
          </ac:spMkLst>
        </pc:spChg>
        <pc:spChg chg="add mod">
          <ac:chgData name="Marc Sagot" userId="4626952a-6341-4524-a8bb-0e1becce4704" providerId="ADAL" clId="{BF6FFA58-67F5-4462-B5BD-FDEF6E23921F}" dt="2026-04-01T15:06:28.688" v="11"/>
          <ac:spMkLst>
            <pc:docMk/>
            <pc:sldMk cId="2816241861" sldId="435"/>
            <ac:spMk id="5" creationId="{75CF5260-1F1D-7F2F-69A3-73E10932E7C9}"/>
          </ac:spMkLst>
        </pc:spChg>
        <pc:spChg chg="add mod">
          <ac:chgData name="Marc Sagot" userId="4626952a-6341-4524-a8bb-0e1becce4704" providerId="ADAL" clId="{BF6FFA58-67F5-4462-B5BD-FDEF6E23921F}" dt="2026-04-01T15:06:28.688" v="11"/>
          <ac:spMkLst>
            <pc:docMk/>
            <pc:sldMk cId="2816241861" sldId="435"/>
            <ac:spMk id="9" creationId="{518A6EF1-F5A9-4592-B2A8-2BFC3DCE3325}"/>
          </ac:spMkLst>
        </pc:spChg>
        <pc:picChg chg="add mod">
          <ac:chgData name="Marc Sagot" userId="4626952a-6341-4524-a8bb-0e1becce4704" providerId="ADAL" clId="{BF6FFA58-67F5-4462-B5BD-FDEF6E23921F}" dt="2026-04-01T15:06:28.688" v="11"/>
          <ac:picMkLst>
            <pc:docMk/>
            <pc:sldMk cId="2816241861" sldId="435"/>
            <ac:picMk id="6" creationId="{8075C28A-424F-89EE-2676-66D306A45E71}"/>
          </ac:picMkLst>
        </pc:picChg>
        <pc:picChg chg="add mod">
          <ac:chgData name="Marc Sagot" userId="4626952a-6341-4524-a8bb-0e1becce4704" providerId="ADAL" clId="{BF6FFA58-67F5-4462-B5BD-FDEF6E23921F}" dt="2026-04-01T15:06:28.688" v="11"/>
          <ac:picMkLst>
            <pc:docMk/>
            <pc:sldMk cId="2816241861" sldId="435"/>
            <ac:picMk id="7" creationId="{2DB9E554-ED4E-F0C1-5598-C9B6CAFD51B7}"/>
          </ac:picMkLst>
        </pc:picChg>
        <pc:picChg chg="add mod">
          <ac:chgData name="Marc Sagot" userId="4626952a-6341-4524-a8bb-0e1becce4704" providerId="ADAL" clId="{BF6FFA58-67F5-4462-B5BD-FDEF6E23921F}" dt="2026-04-01T15:06:28.688" v="11"/>
          <ac:picMkLst>
            <pc:docMk/>
            <pc:sldMk cId="2816241861" sldId="435"/>
            <ac:picMk id="8" creationId="{379992A7-1E61-8542-458A-70B2D09F711F}"/>
          </ac:picMkLst>
        </pc:picChg>
        <pc:picChg chg="add mod">
          <ac:chgData name="Marc Sagot" userId="4626952a-6341-4524-a8bb-0e1becce4704" providerId="ADAL" clId="{BF6FFA58-67F5-4462-B5BD-FDEF6E23921F}" dt="2026-04-01T15:06:41.493" v="12"/>
          <ac:picMkLst>
            <pc:docMk/>
            <pc:sldMk cId="2816241861" sldId="435"/>
            <ac:picMk id="10" creationId="{2615B1E7-BE0F-FCAD-09AF-6DB20A7999B2}"/>
          </ac:picMkLst>
        </pc:picChg>
      </pc:sldChg>
      <pc:sldChg chg="modSp mod modCm">
        <pc:chgData name="Marc Sagot" userId="4626952a-6341-4524-a8bb-0e1becce4704" providerId="ADAL" clId="{BF6FFA58-67F5-4462-B5BD-FDEF6E23921F}" dt="2026-04-09T10:00:57.705" v="355" actId="20577"/>
        <pc:sldMkLst>
          <pc:docMk/>
          <pc:sldMk cId="3038062440" sldId="436"/>
        </pc:sldMkLst>
        <pc:spChg chg="mod">
          <ac:chgData name="Marc Sagot" userId="4626952a-6341-4524-a8bb-0e1becce4704" providerId="ADAL" clId="{BF6FFA58-67F5-4462-B5BD-FDEF6E23921F}" dt="2026-04-09T10:00:57.705" v="355" actId="20577"/>
          <ac:spMkLst>
            <pc:docMk/>
            <pc:sldMk cId="3038062440" sldId="436"/>
            <ac:spMk id="3" creationId="{67F8BE86-326C-7210-19DC-9529831AA1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BF6FFA58-67F5-4462-B5BD-FDEF6E23921F}" dt="2026-04-09T09:46:22.784" v="74" actId="20577"/>
              <pc2:cmMkLst xmlns:pc2="http://schemas.microsoft.com/office/powerpoint/2019/9/main/command">
                <pc:docMk/>
                <pc:sldMk cId="3038062440" sldId="436"/>
                <pc2:cmMk id="{6F8EAE31-67D2-4B4D-94F9-5AA6936EA3B6}"/>
              </pc2:cmMkLst>
            </pc226:cmChg>
            <pc226:cmChg xmlns:pc226="http://schemas.microsoft.com/office/powerpoint/2022/06/main/command" chg="mod">
              <pc226:chgData name="Marc Sagot" userId="4626952a-6341-4524-a8bb-0e1becce4704" providerId="ADAL" clId="{BF6FFA58-67F5-4462-B5BD-FDEF6E23921F}" dt="2026-04-09T09:46:22.784" v="74" actId="20577"/>
              <pc2:cmMkLst xmlns:pc2="http://schemas.microsoft.com/office/powerpoint/2019/9/main/command">
                <pc:docMk/>
                <pc:sldMk cId="3038062440" sldId="436"/>
                <pc2:cmMk id="{3390C144-22B5-4D82-AEFB-F5B7ACEEFE0F}"/>
              </pc2:cmMkLst>
            </pc226:cmChg>
            <pc226:cmChg xmlns:pc226="http://schemas.microsoft.com/office/powerpoint/2022/06/main/command" chg="mod">
              <pc226:chgData name="Marc Sagot" userId="4626952a-6341-4524-a8bb-0e1becce4704" providerId="ADAL" clId="{BF6FFA58-67F5-4462-B5BD-FDEF6E23921F}" dt="2026-04-09T09:45:41.650" v="62" actId="20577"/>
              <pc2:cmMkLst xmlns:pc2="http://schemas.microsoft.com/office/powerpoint/2019/9/main/command">
                <pc:docMk/>
                <pc:sldMk cId="3038062440" sldId="436"/>
                <pc2:cmMk id="{46057BFF-60CD-4D8E-9B25-12DACE8B8CA5}"/>
              </pc2:cmMkLst>
            </pc226:cmChg>
          </p:ext>
        </pc:extLst>
      </pc:sldChg>
      <pc:sldChg chg="modSp mod">
        <pc:chgData name="Marc Sagot" userId="4626952a-6341-4524-a8bb-0e1becce4704" providerId="ADAL" clId="{BF6FFA58-67F5-4462-B5BD-FDEF6E23921F}" dt="2026-04-01T15:07:42.829" v="17" actId="20577"/>
        <pc:sldMkLst>
          <pc:docMk/>
          <pc:sldMk cId="1932431308" sldId="437"/>
        </pc:sldMkLst>
        <pc:spChg chg="mod">
          <ac:chgData name="Marc Sagot" userId="4626952a-6341-4524-a8bb-0e1becce4704" providerId="ADAL" clId="{BF6FFA58-67F5-4462-B5BD-FDEF6E23921F}" dt="2026-04-01T15:07:42.829" v="17" actId="20577"/>
          <ac:spMkLst>
            <pc:docMk/>
            <pc:sldMk cId="1932431308" sldId="437"/>
            <ac:spMk id="3" creationId="{9FCFD414-215F-5F33-81FE-8D6DD6C625F3}"/>
          </ac:spMkLst>
        </pc:spChg>
      </pc:sldChg>
      <pc:sldChg chg="addSp delSp modSp mod">
        <pc:chgData name="Marc Sagot" userId="4626952a-6341-4524-a8bb-0e1becce4704" providerId="ADAL" clId="{BF6FFA58-67F5-4462-B5BD-FDEF6E23921F}" dt="2026-04-01T15:06:58.891" v="15"/>
        <pc:sldMkLst>
          <pc:docMk/>
          <pc:sldMk cId="1981456957" sldId="438"/>
        </pc:sldMkLst>
        <pc:spChg chg="add mod">
          <ac:chgData name="Marc Sagot" userId="4626952a-6341-4524-a8bb-0e1becce4704" providerId="ADAL" clId="{BF6FFA58-67F5-4462-B5BD-FDEF6E23921F}" dt="2026-04-01T15:06:58.891" v="15"/>
          <ac:spMkLst>
            <pc:docMk/>
            <pc:sldMk cId="1981456957" sldId="438"/>
            <ac:spMk id="4" creationId="{4FE8C752-DEC0-DD2A-07BB-F2A8AC42D8EC}"/>
          </ac:spMkLst>
        </pc:spChg>
        <pc:spChg chg="add mod">
          <ac:chgData name="Marc Sagot" userId="4626952a-6341-4524-a8bb-0e1becce4704" providerId="ADAL" clId="{BF6FFA58-67F5-4462-B5BD-FDEF6E23921F}" dt="2026-04-01T15:06:58.891" v="15"/>
          <ac:spMkLst>
            <pc:docMk/>
            <pc:sldMk cId="1981456957" sldId="438"/>
            <ac:spMk id="5" creationId="{846E1E8F-4929-A10A-5E01-FEEC8A6F1F32}"/>
          </ac:spMkLst>
        </pc:spChg>
        <pc:spChg chg="add mod">
          <ac:chgData name="Marc Sagot" userId="4626952a-6341-4524-a8bb-0e1becce4704" providerId="ADAL" clId="{BF6FFA58-67F5-4462-B5BD-FDEF6E23921F}" dt="2026-04-01T15:06:58.891" v="15"/>
          <ac:spMkLst>
            <pc:docMk/>
            <pc:sldMk cId="1981456957" sldId="438"/>
            <ac:spMk id="9" creationId="{06D6B2C2-9517-3767-2567-F89264043BFF}"/>
          </ac:spMkLst>
        </pc:spChg>
        <pc:picChg chg="add mod">
          <ac:chgData name="Marc Sagot" userId="4626952a-6341-4524-a8bb-0e1becce4704" providerId="ADAL" clId="{BF6FFA58-67F5-4462-B5BD-FDEF6E23921F}" dt="2026-04-01T15:06:58.891" v="15"/>
          <ac:picMkLst>
            <pc:docMk/>
            <pc:sldMk cId="1981456957" sldId="438"/>
            <ac:picMk id="6" creationId="{E62B3154-9309-A980-65F5-4A303A6578AC}"/>
          </ac:picMkLst>
        </pc:picChg>
        <pc:picChg chg="add mod">
          <ac:chgData name="Marc Sagot" userId="4626952a-6341-4524-a8bb-0e1becce4704" providerId="ADAL" clId="{BF6FFA58-67F5-4462-B5BD-FDEF6E23921F}" dt="2026-04-01T15:06:58.891" v="15"/>
          <ac:picMkLst>
            <pc:docMk/>
            <pc:sldMk cId="1981456957" sldId="438"/>
            <ac:picMk id="7" creationId="{E509E231-970F-3587-1E23-0B5909BF48E5}"/>
          </ac:picMkLst>
        </pc:picChg>
        <pc:picChg chg="add mod">
          <ac:chgData name="Marc Sagot" userId="4626952a-6341-4524-a8bb-0e1becce4704" providerId="ADAL" clId="{BF6FFA58-67F5-4462-B5BD-FDEF6E23921F}" dt="2026-04-01T15:06:58.891" v="15"/>
          <ac:picMkLst>
            <pc:docMk/>
            <pc:sldMk cId="1981456957" sldId="438"/>
            <ac:picMk id="8" creationId="{72043740-C445-285B-B32F-7E7E03EF6509}"/>
          </ac:picMkLst>
        </pc:picChg>
        <pc:picChg chg="add mod">
          <ac:chgData name="Marc Sagot" userId="4626952a-6341-4524-a8bb-0e1becce4704" providerId="ADAL" clId="{BF6FFA58-67F5-4462-B5BD-FDEF6E23921F}" dt="2026-04-01T15:06:58.891" v="15"/>
          <ac:picMkLst>
            <pc:docMk/>
            <pc:sldMk cId="1981456957" sldId="438"/>
            <ac:picMk id="10" creationId="{3F4E533B-8031-6CB1-C9D1-654BF90E51FC}"/>
          </ac:picMkLst>
        </pc:picChg>
      </pc:sldChg>
      <pc:sldChg chg="modSp mod modCm">
        <pc:chgData name="Marc Sagot" userId="4626952a-6341-4524-a8bb-0e1becce4704" providerId="ADAL" clId="{BF6FFA58-67F5-4462-B5BD-FDEF6E23921F}" dt="2026-04-09T09:57:23.547" v="334" actId="108"/>
        <pc:sldMkLst>
          <pc:docMk/>
          <pc:sldMk cId="874232795" sldId="440"/>
        </pc:sldMkLst>
        <pc:spChg chg="mod">
          <ac:chgData name="Marc Sagot" userId="4626952a-6341-4524-a8bb-0e1becce4704" providerId="ADAL" clId="{BF6FFA58-67F5-4462-B5BD-FDEF6E23921F}" dt="2026-04-09T09:57:23.547" v="334" actId="108"/>
          <ac:spMkLst>
            <pc:docMk/>
            <pc:sldMk cId="874232795" sldId="440"/>
            <ac:spMk id="3" creationId="{C4DF954A-3552-93AB-F39F-86FC46E9E6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BF6FFA58-67F5-4462-B5BD-FDEF6E23921F}" dt="2026-04-09T09:51:38.191" v="216" actId="20577"/>
              <pc2:cmMkLst xmlns:pc2="http://schemas.microsoft.com/office/powerpoint/2019/9/main/command">
                <pc:docMk/>
                <pc:sldMk cId="874232795" sldId="440"/>
                <pc2:cmMk id="{134642DD-5C6C-489F-8735-79FDA2BED91F}"/>
              </pc2:cmMkLst>
            </pc226:cmChg>
          </p:ext>
        </pc:extLst>
      </pc:sldChg>
      <pc:sldChg chg="modSp mod">
        <pc:chgData name="Marc Sagot" userId="4626952a-6341-4524-a8bb-0e1becce4704" providerId="ADAL" clId="{BF6FFA58-67F5-4462-B5BD-FDEF6E23921F}" dt="2026-04-07T12:23:50.608" v="46" actId="20577"/>
        <pc:sldMkLst>
          <pc:docMk/>
          <pc:sldMk cId="3702419471" sldId="442"/>
        </pc:sldMkLst>
        <pc:spChg chg="mod">
          <ac:chgData name="Marc Sagot" userId="4626952a-6341-4524-a8bb-0e1becce4704" providerId="ADAL" clId="{BF6FFA58-67F5-4462-B5BD-FDEF6E23921F}" dt="2026-04-07T12:23:50.608" v="46" actId="20577"/>
          <ac:spMkLst>
            <pc:docMk/>
            <pc:sldMk cId="3702419471" sldId="442"/>
            <ac:spMk id="3" creationId="{07F2F785-250B-63D3-2C87-A996C6C8E54A}"/>
          </ac:spMkLst>
        </pc:spChg>
      </pc:sldChg>
      <pc:sldChg chg="modSp mod">
        <pc:chgData name="Marc Sagot" userId="4626952a-6341-4524-a8bb-0e1becce4704" providerId="ADAL" clId="{BF6FFA58-67F5-4462-B5BD-FDEF6E23921F}" dt="2026-04-07T12:24:37.485" v="48" actId="20577"/>
        <pc:sldMkLst>
          <pc:docMk/>
          <pc:sldMk cId="654770033" sldId="444"/>
        </pc:sldMkLst>
        <pc:spChg chg="mod">
          <ac:chgData name="Marc Sagot" userId="4626952a-6341-4524-a8bb-0e1becce4704" providerId="ADAL" clId="{BF6FFA58-67F5-4462-B5BD-FDEF6E23921F}" dt="2026-04-07T12:24:37.485" v="48" actId="20577"/>
          <ac:spMkLst>
            <pc:docMk/>
            <pc:sldMk cId="654770033" sldId="444"/>
            <ac:spMk id="3" creationId="{33D0DE63-9514-0C3E-D4F7-66EB83ECE42B}"/>
          </ac:spMkLst>
        </pc:spChg>
      </pc:sldChg>
      <pc:sldChg chg="modSp mod">
        <pc:chgData name="Marc Sagot" userId="4626952a-6341-4524-a8bb-0e1becce4704" providerId="ADAL" clId="{BF6FFA58-67F5-4462-B5BD-FDEF6E23921F}" dt="2026-04-09T10:46:01.077" v="444" actId="207"/>
        <pc:sldMkLst>
          <pc:docMk/>
          <pc:sldMk cId="3040222485" sldId="454"/>
        </pc:sldMkLst>
        <pc:spChg chg="mod">
          <ac:chgData name="Marc Sagot" userId="4626952a-6341-4524-a8bb-0e1becce4704" providerId="ADAL" clId="{BF6FFA58-67F5-4462-B5BD-FDEF6E23921F}" dt="2026-04-09T10:46:01.077" v="444" actId="207"/>
          <ac:spMkLst>
            <pc:docMk/>
            <pc:sldMk cId="3040222485" sldId="454"/>
            <ac:spMk id="3" creationId="{B935BB90-32B4-4878-63D9-9D2741CC3E9B}"/>
          </ac:spMkLst>
        </pc:spChg>
      </pc:sldChg>
      <pc:sldChg chg="add">
        <pc:chgData name="Marc Sagot" userId="4626952a-6341-4524-a8bb-0e1becce4704" providerId="ADAL" clId="{BF6FFA58-67F5-4462-B5BD-FDEF6E23921F}" dt="2026-04-07T12:26:01.795" v="49"/>
        <pc:sldMkLst>
          <pc:docMk/>
          <pc:sldMk cId="2866095754" sldId="1060"/>
        </pc:sldMkLst>
      </pc:sldChg>
      <pc:sldChg chg="modSp mod ord modCm">
        <pc:chgData name="Marc Sagot" userId="4626952a-6341-4524-a8bb-0e1becce4704" providerId="ADAL" clId="{BF6FFA58-67F5-4462-B5BD-FDEF6E23921F}" dt="2026-04-09T10:45:32.503" v="443" actId="113"/>
        <pc:sldMkLst>
          <pc:docMk/>
          <pc:sldMk cId="2769656719" sldId="1061"/>
        </pc:sldMkLst>
        <pc:spChg chg="mod">
          <ac:chgData name="Marc Sagot" userId="4626952a-6341-4524-a8bb-0e1becce4704" providerId="ADAL" clId="{BF6FFA58-67F5-4462-B5BD-FDEF6E23921F}" dt="2026-04-09T10:45:32.503" v="443" actId="113"/>
          <ac:spMkLst>
            <pc:docMk/>
            <pc:sldMk cId="2769656719" sldId="1061"/>
            <ac:spMk id="3" creationId="{1F312C21-A1EE-6DC4-19D6-6E38EB4153B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BF6FFA58-67F5-4462-B5BD-FDEF6E23921F}" dt="2026-04-09T10:00:09.703" v="351" actId="20577"/>
              <pc2:cmMkLst xmlns:pc2="http://schemas.microsoft.com/office/powerpoint/2019/9/main/command">
                <pc:docMk/>
                <pc:sldMk cId="2769656719" sldId="1061"/>
                <pc2:cmMk id="{D85E2966-193A-44A4-8B85-2FF643F25452}"/>
              </pc2:cmMkLst>
            </pc226:cmChg>
          </p:ext>
        </pc:extLst>
      </pc:sldChg>
      <pc:sldChg chg="modSp new del mod">
        <pc:chgData name="Marc Sagot" userId="4626952a-6341-4524-a8bb-0e1becce4704" providerId="ADAL" clId="{BF6FFA58-67F5-4462-B5BD-FDEF6E23921F}" dt="2026-04-09T09:55:27.795" v="238" actId="47"/>
        <pc:sldMkLst>
          <pc:docMk/>
          <pc:sldMk cId="2190219825" sldId="1062"/>
        </pc:sldMkLst>
        <pc:spChg chg="mod">
          <ac:chgData name="Marc Sagot" userId="4626952a-6341-4524-a8bb-0e1becce4704" providerId="ADAL" clId="{BF6FFA58-67F5-4462-B5BD-FDEF6E23921F}" dt="2026-04-09T09:55:15.470" v="237" actId="20577"/>
          <ac:spMkLst>
            <pc:docMk/>
            <pc:sldMk cId="2190219825" sldId="1062"/>
            <ac:spMk id="2" creationId="{2E89C31B-B586-06F0-4C9C-1A060FE5A4FE}"/>
          </ac:spMkLst>
        </pc:spChg>
      </pc:sldChg>
      <pc:sldChg chg="modSp add mod">
        <pc:chgData name="Marc Sagot" userId="4626952a-6341-4524-a8bb-0e1becce4704" providerId="ADAL" clId="{BF6FFA58-67F5-4462-B5BD-FDEF6E23921F}" dt="2026-04-09T09:57:44.709" v="336" actId="403"/>
        <pc:sldMkLst>
          <pc:docMk/>
          <pc:sldMk cId="2941868574" sldId="1062"/>
        </pc:sldMkLst>
        <pc:spChg chg="mod">
          <ac:chgData name="Marc Sagot" userId="4626952a-6341-4524-a8bb-0e1becce4704" providerId="ADAL" clId="{BF6FFA58-67F5-4462-B5BD-FDEF6E23921F}" dt="2026-04-09T09:57:44.709" v="336" actId="403"/>
          <ac:spMkLst>
            <pc:docMk/>
            <pc:sldMk cId="2941868574" sldId="1062"/>
            <ac:spMk id="3" creationId="{DA7466E2-B2CB-7F40-6051-5BB2AD9BFB6B}"/>
          </ac:spMkLst>
        </pc:spChg>
      </pc:sldChg>
      <pc:sldChg chg="modSp add mod">
        <pc:chgData name="Marc Sagot" userId="4626952a-6341-4524-a8bb-0e1becce4704" providerId="ADAL" clId="{BF6FFA58-67F5-4462-B5BD-FDEF6E23921F}" dt="2026-04-09T10:44:53.229" v="435" actId="113"/>
        <pc:sldMkLst>
          <pc:docMk/>
          <pc:sldMk cId="1906914258" sldId="1063"/>
        </pc:sldMkLst>
        <pc:spChg chg="mod">
          <ac:chgData name="Marc Sagot" userId="4626952a-6341-4524-a8bb-0e1becce4704" providerId="ADAL" clId="{BF6FFA58-67F5-4462-B5BD-FDEF6E23921F}" dt="2026-04-09T10:44:53.229" v="435" actId="113"/>
          <ac:spMkLst>
            <pc:docMk/>
            <pc:sldMk cId="1906914258" sldId="1063"/>
            <ac:spMk id="3" creationId="{4125B0D3-85EE-B518-A377-ED9E392E7707}"/>
          </ac:spMkLst>
        </pc:spChg>
      </pc:sldChg>
      <pc:sldChg chg="new del">
        <pc:chgData name="Marc Sagot" userId="4626952a-6341-4524-a8bb-0e1becce4704" providerId="ADAL" clId="{BF6FFA58-67F5-4462-B5BD-FDEF6E23921F}" dt="2026-04-09T09:59:38.624" v="341" actId="680"/>
        <pc:sldMkLst>
          <pc:docMk/>
          <pc:sldMk cId="2598239786" sldId="1063"/>
        </pc:sldMkLst>
      </pc:sldChg>
      <pc:sldMasterChg chg="modSldLayout">
        <pc:chgData name="Marc Sagot" userId="4626952a-6341-4524-a8bb-0e1becce4704" providerId="ADAL" clId="{BF6FFA58-67F5-4462-B5BD-FDEF6E23921F}" dt="2026-04-07T12:21:47.574" v="22"/>
        <pc:sldMasterMkLst>
          <pc:docMk/>
          <pc:sldMasterMk cId="1021002667" sldId="2147483648"/>
        </pc:sldMasterMkLst>
        <pc:sldLayoutChg chg="addSp delSp modSp mod">
          <pc:chgData name="Marc Sagot" userId="4626952a-6341-4524-a8bb-0e1becce4704" providerId="ADAL" clId="{BF6FFA58-67F5-4462-B5BD-FDEF6E23921F}" dt="2026-04-07T12:21:47.574" v="22"/>
          <pc:sldLayoutMkLst>
            <pc:docMk/>
            <pc:sldMasterMk cId="1021002667" sldId="2147483648"/>
            <pc:sldLayoutMk cId="893710101" sldId="2147483650"/>
          </pc:sldLayoutMkLst>
          <pc:picChg chg="add mod">
            <ac:chgData name="Marc Sagot" userId="4626952a-6341-4524-a8bb-0e1becce4704" providerId="ADAL" clId="{BF6FFA58-67F5-4462-B5BD-FDEF6E23921F}" dt="2026-04-07T12:21:47.574" v="22"/>
            <ac:picMkLst>
              <pc:docMk/>
              <pc:sldMasterMk cId="1021002667" sldId="2147483648"/>
              <pc:sldLayoutMk cId="893710101" sldId="2147483650"/>
              <ac:picMk id="7" creationId="{C4AE6CDF-6C4B-5EED-484F-8D276269B5D4}"/>
            </ac:picMkLst>
          </pc:picChg>
        </pc:sldLayoutChg>
        <pc:sldLayoutChg chg="addSp modSp">
          <pc:chgData name="Marc Sagot" userId="4626952a-6341-4524-a8bb-0e1becce4704" providerId="ADAL" clId="{BF6FFA58-67F5-4462-B5BD-FDEF6E23921F}" dt="2026-04-07T12:21:41.584" v="20"/>
          <pc:sldLayoutMkLst>
            <pc:docMk/>
            <pc:sldMasterMk cId="1021002667" sldId="2147483648"/>
            <pc:sldLayoutMk cId="1706671415" sldId="2147483652"/>
          </pc:sldLayoutMkLst>
          <pc:picChg chg="add mod">
            <ac:chgData name="Marc Sagot" userId="4626952a-6341-4524-a8bb-0e1becce4704" providerId="ADAL" clId="{BF6FFA58-67F5-4462-B5BD-FDEF6E23921F}" dt="2026-04-07T12:21:41.584" v="20"/>
            <ac:picMkLst>
              <pc:docMk/>
              <pc:sldMasterMk cId="1021002667" sldId="2147483648"/>
              <pc:sldLayoutMk cId="1706671415" sldId="2147483652"/>
              <ac:picMk id="6" creationId="{2EA4E0B8-C3CF-AB79-A9C6-B5A98B1C8DE5}"/>
            </ac:picMkLst>
          </pc:picChg>
        </pc:sldLayoutChg>
        <pc:sldLayoutChg chg="addSp delSp modSp mod">
          <pc:chgData name="Marc Sagot" userId="4626952a-6341-4524-a8bb-0e1becce4704" providerId="ADAL" clId="{BF6FFA58-67F5-4462-B5BD-FDEF6E23921F}" dt="2026-04-07T12:21:30.979" v="19"/>
          <pc:sldLayoutMkLst>
            <pc:docMk/>
            <pc:sldMasterMk cId="1021002667" sldId="2147483648"/>
            <pc:sldLayoutMk cId="1289741270" sldId="2147483654"/>
          </pc:sldLayoutMkLst>
          <pc:picChg chg="add mod">
            <ac:chgData name="Marc Sagot" userId="4626952a-6341-4524-a8bb-0e1becce4704" providerId="ADAL" clId="{BF6FFA58-67F5-4462-B5BD-FDEF6E23921F}" dt="2026-04-07T12:21:30.979" v="19"/>
            <ac:picMkLst>
              <pc:docMk/>
              <pc:sldMasterMk cId="1021002667" sldId="2147483648"/>
              <pc:sldLayoutMk cId="1289741270" sldId="2147483654"/>
              <ac:picMk id="4" creationId="{3663824C-0876-D30A-45D1-360A06A6654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A1B14D-73F9-5694-C4C6-9A4D645E5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E161D5-76CD-A3E8-A71D-F55122AAE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60E9-2B29-4388-889B-7B8EEEE8173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A14E5-10E7-EAF6-938B-1062FDC21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F461ED-3CCB-8491-1732-FD7031054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F427-812C-4F2D-88C1-36B78C55F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7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A9E5EA-F064-EC83-7E4D-E89ED7C7606F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id="{A95C67BC-C839-6BE8-F944-3AB6ACE7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8" r="4997"/>
          <a:stretch/>
        </p:blipFill>
        <p:spPr>
          <a:xfrm>
            <a:off x="-147484" y="0"/>
            <a:ext cx="83008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A431-D616-82B6-29FE-F68B03E1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CB8323-5FC0-F8CF-66A2-789CE4187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695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262755"/>
          </a:xfrm>
        </p:spPr>
        <p:txBody>
          <a:bodyPr anchor="ctr"/>
          <a:lstStyle>
            <a:lvl1pPr>
              <a:defRPr b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43899" y="6389283"/>
            <a:ext cx="105250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AE6CDF-6C4B-5EED-484F-8D276269B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3"/>
          <a:stretch>
            <a:fillRect/>
          </a:stretch>
        </p:blipFill>
        <p:spPr>
          <a:xfrm>
            <a:off x="10170153" y="5964072"/>
            <a:ext cx="1803401" cy="8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336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62545"/>
            <a:ext cx="5422390" cy="419850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04357"/>
            <a:ext cx="5422392" cy="4256694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A4E0B8-C3CF-AB79-A9C6-B5A98B1C8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3"/>
          <a:stretch>
            <a:fillRect/>
          </a:stretch>
        </p:blipFill>
        <p:spPr>
          <a:xfrm>
            <a:off x="10170153" y="5964072"/>
            <a:ext cx="1803401" cy="8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668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95797"/>
            <a:ext cx="5087075" cy="66688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695798"/>
            <a:ext cx="5087073" cy="666879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001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63824C-0876-D30A-45D1-360A06A66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3"/>
          <a:stretch>
            <a:fillRect/>
          </a:stretch>
        </p:blipFill>
        <p:spPr>
          <a:xfrm>
            <a:off x="10170153" y="5964072"/>
            <a:ext cx="1803401" cy="8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6943" y="675726"/>
            <a:ext cx="1164195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1" y="675726"/>
            <a:ext cx="9543711" cy="560038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778CE9-B18D-3E2A-E9E9-CBC73CFC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191" y="6389283"/>
            <a:ext cx="8945194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72BD42-F01B-7698-2F1A-B0C1672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503" y="6389282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6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662545"/>
            <a:ext cx="11029616" cy="465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FF0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FFE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44340" y="453643"/>
            <a:ext cx="3703320" cy="99477"/>
          </a:xfrm>
          <a:prstGeom prst="rect">
            <a:avLst/>
          </a:prstGeom>
          <a:solidFill>
            <a:srgbClr val="013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8" name="Image 7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521F664-6FB9-9BD9-2C82-3C0EED19FF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99651" y="691925"/>
            <a:ext cx="1945816" cy="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rgbClr val="002060"/>
          </a:solidFill>
          <a:latin typeface="Arial Black" panose="020B0A04020102020204" pitchFamily="34" charset="0"/>
          <a:ea typeface="+mj-ea"/>
          <a:cs typeface="Aharoni" panose="02010803020104030203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20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E40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on.pedagogique@cge.asso.fr" TargetMode="External"/><Relationship Id="rId2" Type="http://schemas.openxmlformats.org/officeDocument/2006/relationships/hyperlink" Target="https://www.cge.asso.fr/wp-content/uploads/2025/05/prix_J-F_Fiorina_innovation_pedagogique_reglement-2025-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po_cge@cge.asso.f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8272-C898-8799-B36C-148CD5C47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0E55F5-A31E-939D-A388-596D006A9A8F}"/>
              </a:ext>
            </a:extLst>
          </p:cNvPr>
          <p:cNvSpPr txBox="1">
            <a:spLocks/>
          </p:cNvSpPr>
          <p:nvPr/>
        </p:nvSpPr>
        <p:spPr>
          <a:xfrm>
            <a:off x="6096000" y="2501644"/>
            <a:ext cx="5914201" cy="263765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Dossier de candidature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91FBA-690D-8E35-A369-DCDA317C1012}"/>
              </a:ext>
            </a:extLst>
          </p:cNvPr>
          <p:cNvSpPr/>
          <p:nvPr/>
        </p:nvSpPr>
        <p:spPr>
          <a:xfrm>
            <a:off x="1106424" y="2425982"/>
            <a:ext cx="4169664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F5260-1F1D-7F2F-69A3-73E10932E7C9}"/>
              </a:ext>
            </a:extLst>
          </p:cNvPr>
          <p:cNvSpPr/>
          <p:nvPr/>
        </p:nvSpPr>
        <p:spPr>
          <a:xfrm>
            <a:off x="374075" y="834657"/>
            <a:ext cx="5832762" cy="5815525"/>
          </a:xfrm>
          <a:prstGeom prst="rect">
            <a:avLst/>
          </a:prstGeom>
          <a:solidFill>
            <a:schemeClr val="bg1"/>
          </a:solidFill>
          <a:ln w="152400" cap="sq">
            <a:solidFill>
              <a:srgbClr val="007F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75C28A-424F-89EE-2676-66D306A45E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100" y="1082487"/>
            <a:ext cx="3364716" cy="12031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B9E554-ED4E-F0C1-5598-C9B6CAFD51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7937" y="3438156"/>
            <a:ext cx="3462879" cy="17135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79992A7-1E61-8542-458A-70B2D09F7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41" y="4294909"/>
            <a:ext cx="2080675" cy="24136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18A6EF1-F5A9-4592-B2A8-2BFC3DCE3325}"/>
              </a:ext>
            </a:extLst>
          </p:cNvPr>
          <p:cNvSpPr txBox="1"/>
          <p:nvPr/>
        </p:nvSpPr>
        <p:spPr>
          <a:xfrm>
            <a:off x="1744541" y="5623233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>
                <a:solidFill>
                  <a:srgbClr val="007FC5"/>
                </a:solidFill>
                <a:latin typeface="Merriweather" panose="00000500000000000000" pitchFamily="2" charset="0"/>
              </a:rPr>
              <a:t>2026 – 5</a:t>
            </a:r>
            <a:r>
              <a:rPr lang="fr-FR" sz="2000" b="1" i="1" baseline="30000">
                <a:solidFill>
                  <a:srgbClr val="007FC5"/>
                </a:solidFill>
                <a:latin typeface="Merriweather" panose="00000500000000000000" pitchFamily="2" charset="0"/>
              </a:rPr>
              <a:t>e</a:t>
            </a:r>
            <a:r>
              <a:rPr lang="fr-FR" sz="2000" b="1" i="1">
                <a:solidFill>
                  <a:srgbClr val="007FC5"/>
                </a:solidFill>
                <a:latin typeface="Merriweather" panose="00000500000000000000" pitchFamily="2" charset="0"/>
              </a:rPr>
              <a:t> édition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5B1E7-BE0F-FCAD-09AF-6DB20A7999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16746" y="4125122"/>
            <a:ext cx="2324116" cy="25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4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D17B-9645-D710-00EC-9B2F6EF1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526D4-27BB-F6B2-D4B2-C02A2E2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C664F-42AD-B6FE-26CC-170CA6F9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Qu'est-ce qui fait l'originalité du projet, son caractère stratégique et transformant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Quand ce projet a-t-il été mis en œuvre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pour la première fois ? 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fois ce projet a-t-il été mis en œuvre depuis sa création ? </a:t>
            </a:r>
          </a:p>
          <a:p>
            <a:pPr lvl="1"/>
            <a:r>
              <a:rPr lang="fr-FR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319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E4BC-982A-A5C2-6388-D5E69DB4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93914-FEA4-C60C-6444-2C2E1863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0DE63-9514-0C3E-D4F7-66EB83EC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publics visés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niveaux en lien 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>
                <a:solidFill>
                  <a:srgbClr val="404040"/>
                </a:solidFill>
                <a:latin typeface="ArialMT"/>
              </a:rPr>
              <a:t>B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achelor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programme Grande école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Mastère spécialisé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MSc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- Master of Science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Apprenants en formation continue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À ce jour, combien d'apprenants ont bénéficié de cette innovation pédagogique ?</a:t>
            </a:r>
          </a:p>
        </p:txBody>
      </p:sp>
    </p:spTree>
    <p:extLst>
      <p:ext uri="{BB962C8B-B14F-4D97-AF65-F5344CB8AC3E}">
        <p14:creationId xmlns:p14="http://schemas.microsoft.com/office/powerpoint/2010/main" val="65477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5802-5511-76F0-F358-9CB28BCA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8D57F-90CC-ADF5-AC6C-32D56BE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C8AF4-8CC7-805B-5297-E3E0F1B1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objectifs pédagogiques poursuivis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objectifs visés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connaissances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compétences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de méthode de raisonnement et de travail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Inclusion de publics spécifiques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Augmentation de l'employabilité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i="1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122320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68BA-9E83-953E-8B51-E78862A7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72707-8D1E-B9E2-E590-AAC6B46B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EFF24-8983-4AE1-3CF7-71367CA0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un partenaire extérieur a participé au projet, quelle a été sa contribution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Quelles difficultés ont été rencontrées dans la mise en œuvre et quelles solutions ont été apportées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0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95569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41E7-265F-BB82-0963-55F31CD9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06665-FA84-1555-4377-1A4D294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7173A-9C9A-A5D2-E608-37F052C4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Quel(s) est(sont) le(s) impact(s) visé(s)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impacts recherchés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les apprenants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l'établissement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territorial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dans l'enseignement supérieur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sociétal (développement durable, diversité, inclusion, ...)</a:t>
            </a:r>
          </a:p>
        </p:txBody>
      </p:sp>
    </p:spTree>
    <p:extLst>
      <p:ext uri="{BB962C8B-B14F-4D97-AF65-F5344CB8AC3E}">
        <p14:creationId xmlns:p14="http://schemas.microsoft.com/office/powerpoint/2010/main" val="214288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87FD8-3D38-8735-19AD-D3DC44207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3DAC9-1819-C489-7D1E-3EE3C181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F83C3-8C1B-C12D-58A1-F61EA8E3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Préciser en quoi l’innovation présentée peut avoir une portée positive pour les apprenants, l’établissement, le territoire, le monde de l'enseignement supérieur ou la société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Avez-vous mesuré l'impact de votre innovation ?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r>
              <a:rPr lang="fr-FR" sz="1800" b="1">
                <a:solidFill>
                  <a:srgbClr val="00005C"/>
                </a:solidFill>
                <a:latin typeface="Arial-BoldMT"/>
              </a:rPr>
              <a:t>Via quels indicateurs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248783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9C8B-C6A6-D92A-ED1B-5F3ADFD5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026AB-65F6-3C43-83C7-ABCED058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E9DD7-B966-62CD-6503-52689235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647101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Les retours des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apprenants ont-ils été collectés et analysés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oui, par quel(s) moyen(s) ? Quelles en sont les conclusions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30223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28EC-9A3B-58B6-2A49-488B58C9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7C06A-5F85-D56B-309D-44F4B6F8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EEDF4-70CD-CACE-7F10-2D224670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personnes ont été mobilisées pour créer/développer le dispositif ?</a:t>
            </a: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1528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CE77-0EC3-F452-8F18-63D1B91D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9B9B3-7F4F-A263-407E-6196352F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186C3-B1D4-8F81-8E44-BA56D848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Origine du financement du projet présenté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Externe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 &amp; externe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85082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26AE-0DFE-5AE9-9474-D79FAEFF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37AF8-6565-E9B0-1ABC-54CD614A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5D0FBE-5540-1698-9C8D-E6B86D4D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 suite va être donnée à l’innovation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Arrêt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Poursuite à périmètre égal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au sein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Diffusion en dehors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Est-il prévu un kit de diffusion à destination d'autres établissements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nous vous invitons à le partager en annexe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conseils retenir pour dupliquer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ce projet au sein d’un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établissement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5143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DF8BD-842E-12CD-4DCC-3AE31083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8BE86-326C-7210-19DC-9529831A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96044"/>
            <a:ext cx="10720792" cy="4823044"/>
          </a:xfrm>
        </p:spPr>
        <p:txBody>
          <a:bodyPr>
            <a:normAutofit fontScale="92500" lnSpcReduction="20000"/>
          </a:bodyPr>
          <a:lstStyle/>
          <a:p>
            <a:pPr marL="305435" indent="-305435"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Les modalités de participation au Prix sont disponibles dans le </a:t>
            </a:r>
            <a:r>
              <a:rPr lang="fr-FR" sz="1800" b="1" i="0" u="none" strike="noStrike" baseline="0" dirty="0">
                <a:solidFill>
                  <a:srgbClr val="6D6D6D"/>
                </a:solidFill>
                <a:latin typeface="Arial-BoldMT"/>
                <a:cs typeface="Aharoni"/>
                <a:hlinkClick r:id="rId2"/>
              </a:rPr>
              <a:t>Règlement du concours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. </a:t>
            </a:r>
            <a:endParaRPr lang="fr-FR" dirty="0">
              <a:cs typeface="Aharoni"/>
            </a:endParaRPr>
          </a:p>
          <a:p>
            <a:pPr marL="629920" lvl="1" indent="-305435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Le dépôt de candidature vaut acceptation dudit Règlement par l’ensemble des parties prenantes.</a:t>
            </a:r>
            <a:endParaRPr lang="fr-FR" sz="1800" b="1" i="0" u="none" strike="noStrike" baseline="0" dirty="0">
              <a:solidFill>
                <a:srgbClr val="00005C"/>
              </a:solidFill>
              <a:latin typeface="Arial-BoldMT"/>
              <a:cs typeface="Aharoni"/>
            </a:endParaRPr>
          </a:p>
          <a:p>
            <a:pPr marL="305435" indent="-305435"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Le </a:t>
            </a:r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dossier de candidature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* comprend :</a:t>
            </a:r>
          </a:p>
          <a:p>
            <a:pPr marL="629920" lvl="1" indent="-305435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Un </a:t>
            </a:r>
            <a:r>
              <a:rPr lang="fr-FR" sz="1600" b="1" i="0" u="none" strike="noStrike" baseline="0" dirty="0">
                <a:solidFill>
                  <a:srgbClr val="013BCA"/>
                </a:solidFill>
                <a:latin typeface="Arial-BoldMT"/>
                <a:cs typeface="Aharoni"/>
              </a:rPr>
              <a:t>formulaire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 d’une quinzai</a:t>
            </a:r>
            <a:r>
              <a:rPr lang="fr-FR" sz="1600" b="1" dirty="0">
                <a:solidFill>
                  <a:srgbClr val="00005C"/>
                </a:solidFill>
                <a:latin typeface="Arial-BoldMT"/>
                <a:cs typeface="Aharoni"/>
              </a:rPr>
              <a:t>ne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 de </a:t>
            </a:r>
            <a:r>
              <a:rPr lang="fr-FR" sz="1600" b="1" dirty="0">
                <a:solidFill>
                  <a:srgbClr val="00005C"/>
                </a:solidFill>
                <a:latin typeface="Arial-BoldMT"/>
                <a:cs typeface="Aharoni"/>
              </a:rPr>
              <a:t>slides à renseigner par l’équipe projet candidate avec le </a:t>
            </a:r>
            <a:r>
              <a:rPr lang="fr-FR" sz="1600" b="1" dirty="0">
                <a:solidFill>
                  <a:srgbClr val="013BCA"/>
                </a:solidFill>
                <a:latin typeface="Arial-BoldMT"/>
                <a:cs typeface="Aharoni"/>
              </a:rPr>
              <a:t>recueil du consentement au traitement des données personnelles </a:t>
            </a:r>
            <a:r>
              <a:rPr lang="fr-FR" sz="1600" b="1" dirty="0">
                <a:solidFill>
                  <a:schemeClr val="tx1"/>
                </a:solidFill>
                <a:latin typeface="Arial-BoldMT"/>
                <a:cs typeface="Aharoni"/>
              </a:rPr>
              <a:t>(slides 21-22).</a:t>
            </a:r>
            <a:endParaRPr lang="fr-FR" sz="1600" b="1" i="0" u="none" strike="noStrike" baseline="0" dirty="0">
              <a:solidFill>
                <a:schemeClr val="tx1"/>
              </a:solidFill>
              <a:latin typeface="Arial-BoldMT"/>
              <a:cs typeface="Aharoni"/>
            </a:endParaRPr>
          </a:p>
          <a:p>
            <a:pPr marL="629920" lvl="1" indent="-305435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Des </a:t>
            </a:r>
            <a:r>
              <a:rPr lang="fr-FR" sz="1600" b="1" i="0" u="none" strike="noStrike" baseline="0" dirty="0">
                <a:solidFill>
                  <a:srgbClr val="013BCA"/>
                </a:solidFill>
                <a:latin typeface="Arial-BoldMT"/>
              </a:rPr>
              <a:t>Annexes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:</a:t>
            </a:r>
          </a:p>
          <a:p>
            <a:pPr marL="899795" lvl="2" indent="-269875"/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Obligatoire : une </a:t>
            </a:r>
            <a:r>
              <a:rPr lang="fr-FR" sz="1400" b="1" i="0" u="none" strike="noStrike" baseline="0" dirty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 du projet réalisé</a:t>
            </a:r>
          </a:p>
          <a:p>
            <a:pPr marL="899795" lvl="2" indent="-269875"/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Facultative : tout </a:t>
            </a:r>
            <a:r>
              <a:rPr lang="fr-FR" sz="1400" b="1" i="0" u="none" strike="noStrike" baseline="0" dirty="0">
                <a:solidFill>
                  <a:srgbClr val="013BCA"/>
                </a:solidFill>
                <a:latin typeface="Arial-BoldMT"/>
              </a:rPr>
              <a:t>élément</a:t>
            </a:r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 pouvant contribuer à valoriser le projet </a:t>
            </a:r>
            <a:endParaRPr lang="fr-FR" sz="18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marL="305435" indent="-305435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Dépôt par mail entre le </a:t>
            </a:r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  <a:cs typeface="Aharoni"/>
              </a:rPr>
              <a:t>20 avril et le 11 septembre 2026 </a:t>
            </a:r>
            <a:r>
              <a:rPr lang="fr-FR" sz="1800" b="1" dirty="0">
                <a:solidFill>
                  <a:srgbClr val="00005C"/>
                </a:solidFill>
                <a:latin typeface="Arial-BoldMT"/>
                <a:cs typeface="Aharoni"/>
              </a:rPr>
              <a:t>sur </a:t>
            </a:r>
            <a:r>
              <a:rPr lang="fr-FR" sz="1800" b="1" dirty="0">
                <a:solidFill>
                  <a:srgbClr val="00005C"/>
                </a:solidFill>
                <a:latin typeface="Arial-BoldMT"/>
                <a:cs typeface="Aharoni"/>
                <a:hlinkClick r:id="rId3"/>
              </a:rPr>
              <a:t>innovation.pedagogique@cge.asso.fr</a:t>
            </a:r>
            <a:r>
              <a:rPr lang="fr-FR" sz="1800" b="1" dirty="0">
                <a:solidFill>
                  <a:srgbClr val="00005C"/>
                </a:solidFill>
                <a:latin typeface="Arial-BoldMT"/>
                <a:cs typeface="Aharoni"/>
              </a:rPr>
              <a:t> 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comprenant : </a:t>
            </a:r>
          </a:p>
          <a:p>
            <a:pPr marL="629920" lvl="1" indent="-305435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message faisant </a:t>
            </a:r>
            <a:r>
              <a:rPr lang="fr-FR" sz="1600" b="1" dirty="0">
                <a:solidFill>
                  <a:srgbClr val="00005C"/>
                </a:solidFill>
                <a:latin typeface="Arial-BoldMT"/>
              </a:rPr>
              <a:t>acte de candidature</a:t>
            </a:r>
          </a:p>
          <a:p>
            <a:pPr marL="629920" lvl="1" indent="-305435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Un lien </a:t>
            </a:r>
            <a:r>
              <a:rPr lang="fr-FR" sz="1600" b="1" i="0" u="none" strike="noStrike" baseline="0" dirty="0" err="1">
                <a:solidFill>
                  <a:srgbClr val="00005C"/>
                </a:solidFill>
                <a:latin typeface="Arial-BoldMT"/>
                <a:cs typeface="Aharoni"/>
              </a:rPr>
              <a:t>Wetransfer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 dans le mail informant du dépôt de la candidature finalisée avec les Annexes*</a:t>
            </a:r>
          </a:p>
          <a:p>
            <a:pPr marL="629920" lvl="1" indent="-305435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Le formulaire complété en pièce jointe</a:t>
            </a:r>
          </a:p>
          <a:p>
            <a:pPr marL="324000" lvl="1" indent="0">
              <a:buNone/>
            </a:pPr>
            <a:endParaRPr lang="fr-FR" sz="16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*Le </a:t>
            </a:r>
            <a:r>
              <a:rPr lang="fr-FR" sz="1200" b="1" i="0" u="none" strike="noStrike" baseline="0" dirty="0">
                <a:solidFill>
                  <a:srgbClr val="013BCA"/>
                </a:solidFill>
                <a:latin typeface="Arial-BoldMT"/>
              </a:rPr>
              <a:t>formulaire d’inscription </a:t>
            </a: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et la </a:t>
            </a:r>
            <a:r>
              <a:rPr lang="fr-FR" sz="1200" b="1" i="0" u="none" strike="noStrike" baseline="0" dirty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 peuvent être réalisés en français ou en anglais.</a:t>
            </a:r>
          </a:p>
          <a:p>
            <a:pPr marL="0" indent="0">
              <a:buNone/>
            </a:pPr>
            <a:r>
              <a:rPr lang="fr-FR" sz="1200" b="1" dirty="0">
                <a:solidFill>
                  <a:srgbClr val="00005C"/>
                </a:solidFill>
                <a:latin typeface="Arial-BoldMT"/>
                <a:cs typeface="Aharoni"/>
              </a:rPr>
              <a:t>*Attention à reporter le lien </a:t>
            </a:r>
            <a:r>
              <a:rPr lang="fr-FR" sz="1200" b="1" dirty="0" err="1">
                <a:solidFill>
                  <a:srgbClr val="00005C"/>
                </a:solidFill>
                <a:latin typeface="Arial-BoldMT"/>
                <a:cs typeface="Aharoni"/>
              </a:rPr>
              <a:t>Wetransfer</a:t>
            </a:r>
            <a:r>
              <a:rPr lang="fr-FR" sz="1200" b="1" dirty="0">
                <a:solidFill>
                  <a:srgbClr val="00005C"/>
                </a:solidFill>
                <a:latin typeface="Arial-BoldMT"/>
                <a:cs typeface="Aharoni"/>
              </a:rPr>
              <a:t> du jour d’émission (le délai de téléchargement n’excédant pas 3 jours)</a:t>
            </a:r>
            <a:endParaRPr lang="fr-FR" sz="1400" dirty="0">
              <a:solidFill>
                <a:srgbClr val="00005C"/>
              </a:solidFill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03806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85D5-4E5E-8F39-8B80-81B71173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3925F-334D-A774-2440-E7E443D5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Éléments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5BB90-32B4-4878-63D9-9D2741CC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Cette innovation pédagogique a-t-elle déjà été récompensée dans une autre cadre ? – </a:t>
            </a:r>
            <a:r>
              <a:rPr lang="fr-FR" sz="1800" b="0" i="1" u="none" strike="noStrike" baseline="0" dirty="0">
                <a:solidFill>
                  <a:srgbClr val="C10000"/>
                </a:solidFill>
                <a:latin typeface="Arial-ItalicMT"/>
              </a:rPr>
              <a:t>Si oui, merci de préciser</a:t>
            </a:r>
            <a:endParaRPr lang="fr-FR" sz="1800" b="1" i="1" dirty="0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 dirty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 dirty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Éléments complémentaires pour étayer la candidature – </a:t>
            </a:r>
            <a:r>
              <a:rPr lang="fr-FR" sz="1800" b="0" i="1" u="none" strike="noStrike" baseline="0" dirty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 dirty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 dirty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dirty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 dirty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dirty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 dirty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040222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A7A22-8FDD-7290-87E0-B3343252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7E1CA-B487-C0D3-2ED9-10D646B5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1600">
                <a:highlight>
                  <a:srgbClr val="FFFF00"/>
                </a:highlight>
                <a:latin typeface="Arial Black"/>
                <a:cs typeface="Aharoni"/>
              </a:rPr>
              <a:t>Recueil</a:t>
            </a:r>
            <a:r>
              <a:rPr lang="fr-FR" sz="1600" dirty="0">
                <a:highlight>
                  <a:srgbClr val="FFFF00"/>
                </a:highlight>
                <a:latin typeface="Arial Black"/>
                <a:cs typeface="Aharoni"/>
              </a:rPr>
              <a:t> de consentement au traitement de données à caractère personnel</a:t>
            </a:r>
            <a:endParaRPr lang="fr-FR" sz="1600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312C21-A1EE-6DC4-19D6-6E38EB41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0693"/>
            <a:ext cx="11029615" cy="5090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En participant au Prix J.-F. FIORINA pour l'innovation pédagogique, </a:t>
            </a:r>
            <a:r>
              <a:rPr lang="fr-FR" b="1" dirty="0">
                <a:solidFill>
                  <a:srgbClr val="00005C"/>
                </a:solidFill>
                <a:latin typeface="Arial-BoldMT"/>
                <a:cs typeface="Aharoni"/>
              </a:rPr>
              <a:t>je reconnais avoir pris connaissance des conditions </a:t>
            </a:r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de </a:t>
            </a:r>
            <a:r>
              <a:rPr lang="fr-FR" b="1" dirty="0">
                <a:solidFill>
                  <a:srgbClr val="00005C"/>
                </a:solidFill>
                <a:latin typeface="Arial-BoldMT"/>
                <a:cs typeface="Aharoni"/>
              </a:rPr>
              <a:t>participation et j’accepte que mes données personnelles </a:t>
            </a:r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(</a:t>
            </a:r>
            <a:r>
              <a:rPr lang="fr-FR" b="1" dirty="0">
                <a:solidFill>
                  <a:srgbClr val="00005C"/>
                </a:solidFill>
                <a:latin typeface="Arial-BoldMT"/>
                <a:cs typeface="Aharoni"/>
              </a:rPr>
              <a:t>nom, prénom, adresse e-mail, etc.) soient collectées et traitées par la CGE aux seules fins de son organisation</a:t>
            </a:r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, </a:t>
            </a:r>
            <a:r>
              <a:rPr lang="fr-FR" b="1" dirty="0">
                <a:solidFill>
                  <a:srgbClr val="00005C"/>
                </a:solidFill>
                <a:latin typeface="Arial-BoldMT"/>
                <a:cs typeface="Aharoni"/>
              </a:rPr>
              <a:t>sa gestion et son suivi, ainsi que pour m’informer des résultats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. Mes données ne seront ni cédées ni utilisées à des fins commerciales ou publicitaires sans mon accord explicite. Je peux retirer mon consentement à tout moment en contactant 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  <a:hlinkClick r:id="rId2"/>
              </a:rPr>
              <a:t>dpo_cge@cge.asso.fr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. Mes données seront conservées pendant cinq années puis supprimées. Pour en savoir plus sur mes droits (accès</a:t>
            </a:r>
            <a:r>
              <a:rPr lang="fr-FR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, 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rectification</a:t>
            </a:r>
            <a:r>
              <a:rPr lang="fr-FR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, 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effacement</a:t>
            </a:r>
            <a:r>
              <a:rPr lang="fr-FR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, etc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.), je peux contacter 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  <a:hlinkClick r:id="rId2"/>
              </a:rPr>
              <a:t>dpo_cge@cge.asso.fr</a:t>
            </a:r>
            <a:r>
              <a:rPr lang="fr-FR" dirty="0">
                <a:solidFill>
                  <a:srgbClr val="00005C"/>
                </a:solidFill>
                <a:latin typeface="Arial-BoldMT"/>
                <a:cs typeface="Aharoni"/>
              </a:rPr>
              <a:t>.</a:t>
            </a:r>
            <a:endParaRPr lang="fr-FR" i="0" u="none" strike="noStrike" baseline="0" dirty="0">
              <a:solidFill>
                <a:srgbClr val="00005C"/>
              </a:solidFill>
              <a:latin typeface="Arial-BoldMT"/>
              <a:cs typeface="Aharoni"/>
            </a:endParaRPr>
          </a:p>
          <a:p>
            <a:pPr marL="305435" indent="-305435"/>
            <a:r>
              <a:rPr lang="fr-FR" sz="1800" b="1" dirty="0">
                <a:solidFill>
                  <a:srgbClr val="00005C"/>
                </a:solidFill>
                <a:latin typeface="Arial-BoldMT"/>
                <a:cs typeface="Aharoni"/>
              </a:rPr>
              <a:t>Recueil du consentement de chacun des membres de l'équipe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  <a:cs typeface="Aharoni"/>
              </a:rPr>
              <a:t> </a:t>
            </a:r>
            <a:r>
              <a:rPr lang="fr-FR" sz="1800" b="1" dirty="0">
                <a:solidFill>
                  <a:srgbClr val="00005C"/>
                </a:solidFill>
                <a:latin typeface="Arial-BoldMT"/>
                <a:cs typeface="Aharoni"/>
              </a:rPr>
              <a:t>candidate  </a:t>
            </a:r>
            <a:r>
              <a:rPr lang="fr-FR" sz="1800" i="1" u="none" strike="noStrike" baseline="0" dirty="0">
                <a:solidFill>
                  <a:srgbClr val="FF0000"/>
                </a:solidFill>
                <a:latin typeface="Arial-BoldMT"/>
                <a:cs typeface="Aharoni"/>
              </a:rPr>
              <a:t>– </a:t>
            </a:r>
            <a:r>
              <a:rPr lang="fr-FR" sz="1800" i="1" dirty="0">
                <a:solidFill>
                  <a:srgbClr val="FF0000"/>
                </a:solidFill>
                <a:latin typeface="Arial-BoldMT"/>
                <a:cs typeface="Aharoni"/>
              </a:rPr>
              <a:t>à renseigner par chacun</a:t>
            </a:r>
            <a:endParaRPr lang="fr-FR" sz="1800" i="1" u="none" strike="noStrike" baseline="0" dirty="0">
              <a:solidFill>
                <a:srgbClr val="FF0000"/>
              </a:solidFill>
              <a:latin typeface="Arial-BoldMT"/>
              <a:cs typeface="Aharoni"/>
            </a:endParaRPr>
          </a:p>
          <a:p>
            <a:pPr marL="629920" lvl="1" indent="-305435"/>
            <a:r>
              <a:rPr lang="fr-FR" b="1" dirty="0">
                <a:solidFill>
                  <a:srgbClr val="013BCA"/>
                </a:solidFill>
                <a:latin typeface="Arial-BoldMT"/>
                <a:cs typeface="Aharoni"/>
              </a:rPr>
              <a:t>Nom, Prénom</a:t>
            </a:r>
          </a:p>
          <a:p>
            <a:pPr marL="324485" lvl="1" indent="0">
              <a:buNone/>
            </a:pPr>
            <a:r>
              <a:rPr lang="fr-FR" sz="1600" dirty="0">
                <a:solidFill>
                  <a:srgbClr val="404040"/>
                </a:solidFill>
                <a:latin typeface="Arial-BoldMT"/>
                <a:cs typeface="Aharoni"/>
              </a:rPr>
              <a:t>  ☐ J’accepte que mes données personnelles soient traitées conformément aux conditions décrites ci-dessus.</a:t>
            </a:r>
            <a:endParaRPr lang="fr-FR" sz="1600" b="0" i="0" u="none" strike="noStrike" baseline="0" dirty="0">
              <a:solidFill>
                <a:srgbClr val="404040"/>
              </a:solidFill>
              <a:latin typeface="Arial-BoldMT"/>
              <a:cs typeface="Aharoni"/>
            </a:endParaRPr>
          </a:p>
          <a:p>
            <a:pPr marL="629920" lvl="1" indent="-305435"/>
            <a:r>
              <a:rPr lang="fr-FR" b="1" dirty="0">
                <a:solidFill>
                  <a:srgbClr val="013BCA"/>
                </a:solidFill>
                <a:latin typeface="Arial-BoldMT"/>
              </a:rPr>
              <a:t>Nom, Prénom</a:t>
            </a:r>
          </a:p>
          <a:p>
            <a:pPr marL="324485" lvl="1" indent="0">
              <a:buNone/>
            </a:pPr>
            <a:r>
              <a:rPr lang="fr-FR" sz="1600" dirty="0">
                <a:solidFill>
                  <a:srgbClr val="404040"/>
                </a:solidFill>
                <a:latin typeface="Arial-BoldMT"/>
              </a:rPr>
              <a:t>  ☐ J’accepte que mes données personnelles soient traitées conformément aux conditions décrites ci-dessus.</a:t>
            </a:r>
          </a:p>
          <a:p>
            <a:pPr marL="629920" lvl="1" indent="-305435"/>
            <a:r>
              <a:rPr lang="fr-FR" sz="1600" dirty="0">
                <a:solidFill>
                  <a:srgbClr val="404040"/>
                </a:solidFill>
                <a:latin typeface="Aptos"/>
              </a:rPr>
              <a:t>…</a:t>
            </a:r>
            <a:endParaRPr lang="en-US" sz="1600" dirty="0">
              <a:solidFill>
                <a:srgbClr val="40404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6965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C490F-C884-5779-8E61-78A3EEB1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E0C43-7CA2-50C7-517F-7EB8C89F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1600">
                <a:highlight>
                  <a:srgbClr val="FFFF00"/>
                </a:highlight>
                <a:latin typeface="Arial Black"/>
                <a:cs typeface="Aharoni"/>
              </a:rPr>
              <a:t>Recueil</a:t>
            </a:r>
            <a:r>
              <a:rPr lang="fr-FR" sz="1600" dirty="0">
                <a:highlight>
                  <a:srgbClr val="FFFF00"/>
                </a:highlight>
                <a:latin typeface="Arial Black"/>
                <a:cs typeface="Aharoni"/>
              </a:rPr>
              <a:t> de consentement au traitement de données à caractère personnel</a:t>
            </a:r>
            <a:endParaRPr lang="fr-FR" sz="1600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5B0D3-85EE-B518-A377-ED9E392E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0693"/>
            <a:ext cx="11029615" cy="5090691"/>
          </a:xfrm>
        </p:spPr>
        <p:txBody>
          <a:bodyPr>
            <a:normAutofit/>
          </a:bodyPr>
          <a:lstStyle/>
          <a:p>
            <a:pPr marL="324485" lvl="1" indent="0">
              <a:buNone/>
            </a:pPr>
            <a:endParaRPr lang="en-US" dirty="0">
              <a:solidFill>
                <a:srgbClr val="404040"/>
              </a:solidFill>
              <a:latin typeface="Arial-BoldMT"/>
            </a:endParaRPr>
          </a:p>
          <a:p>
            <a:pPr marL="629920" lvl="1" indent="-305435"/>
            <a:r>
              <a:rPr lang="fr-FR" b="1" dirty="0">
                <a:solidFill>
                  <a:srgbClr val="013BCA"/>
                </a:solidFill>
                <a:latin typeface="Arial-BoldMT"/>
              </a:rPr>
              <a:t>Nom, Prénom</a:t>
            </a:r>
          </a:p>
          <a:p>
            <a:pPr marL="324485" lvl="1" indent="0">
              <a:buNone/>
            </a:pPr>
            <a:r>
              <a:rPr lang="fr-FR" dirty="0">
                <a:solidFill>
                  <a:srgbClr val="404040"/>
                </a:solidFill>
                <a:latin typeface="Arial-BoldMT"/>
              </a:rPr>
              <a:t> </a:t>
            </a:r>
            <a:r>
              <a:rPr lang="fr-FR" sz="1700" dirty="0">
                <a:solidFill>
                  <a:srgbClr val="404040"/>
                </a:solidFill>
                <a:latin typeface="Arial-BoldMT"/>
              </a:rPr>
              <a:t> </a:t>
            </a:r>
            <a:r>
              <a:rPr lang="fr-FR" sz="1600" dirty="0">
                <a:solidFill>
                  <a:srgbClr val="404040"/>
                </a:solidFill>
                <a:latin typeface="Arial-BoldMT"/>
              </a:rPr>
              <a:t>☐ J’accepte que mes données personnelles soient traitées conformément aux conditions décrites ci-avant.</a:t>
            </a:r>
            <a:endParaRPr lang="en-US" sz="1700" dirty="0">
              <a:solidFill>
                <a:srgbClr val="404040"/>
              </a:solidFill>
              <a:latin typeface="Arial-BoldMT"/>
            </a:endParaRPr>
          </a:p>
          <a:p>
            <a:pPr marL="629920" lvl="1" indent="-305435"/>
            <a:r>
              <a:rPr lang="fr-FR" b="1" dirty="0">
                <a:solidFill>
                  <a:srgbClr val="013BCA"/>
                </a:solidFill>
                <a:latin typeface="Arial-BoldMT"/>
              </a:rPr>
              <a:t>Nom, Prénom</a:t>
            </a:r>
          </a:p>
          <a:p>
            <a:pPr marL="324485" lvl="1" indent="0">
              <a:buNone/>
            </a:pPr>
            <a:r>
              <a:rPr lang="fr-FR" dirty="0">
                <a:solidFill>
                  <a:srgbClr val="404040"/>
                </a:solidFill>
                <a:latin typeface="Arial-BoldMT"/>
              </a:rPr>
              <a:t>  </a:t>
            </a:r>
            <a:r>
              <a:rPr lang="fr-FR" sz="1700" dirty="0">
                <a:solidFill>
                  <a:srgbClr val="404040"/>
                </a:solidFill>
                <a:latin typeface="Arial-BoldMT"/>
              </a:rPr>
              <a:t>☐ </a:t>
            </a:r>
            <a:r>
              <a:rPr lang="fr-FR" sz="1600" dirty="0">
                <a:solidFill>
                  <a:srgbClr val="404040"/>
                </a:solidFill>
                <a:latin typeface="Arial-BoldMT"/>
              </a:rPr>
              <a:t>J’accepte que mes données personnelles soient traitées conformément aux conditions décrites ci-avant.</a:t>
            </a:r>
            <a:endParaRPr lang="en-US" sz="1600" dirty="0">
              <a:solidFill>
                <a:srgbClr val="404040"/>
              </a:solidFill>
              <a:latin typeface="Arial-BoldMT"/>
            </a:endParaRPr>
          </a:p>
          <a:p>
            <a:pPr marL="629920" lvl="1" indent="-305435"/>
            <a:r>
              <a:rPr lang="fr-FR" b="1" dirty="0">
                <a:solidFill>
                  <a:srgbClr val="013BCA"/>
                </a:solidFill>
                <a:latin typeface="Arial-BoldMT"/>
              </a:rPr>
              <a:t>Nom, Prénom</a:t>
            </a:r>
          </a:p>
          <a:p>
            <a:pPr marL="324485" lvl="1" indent="0">
              <a:buNone/>
            </a:pPr>
            <a:r>
              <a:rPr lang="fr-FR" dirty="0">
                <a:solidFill>
                  <a:srgbClr val="404040"/>
                </a:solidFill>
                <a:latin typeface="Arial-BoldMT"/>
              </a:rPr>
              <a:t>  </a:t>
            </a:r>
            <a:r>
              <a:rPr lang="fr-FR" sz="1700" dirty="0">
                <a:solidFill>
                  <a:srgbClr val="404040"/>
                </a:solidFill>
                <a:latin typeface="Arial-BoldMT"/>
              </a:rPr>
              <a:t>☐ </a:t>
            </a:r>
            <a:r>
              <a:rPr lang="fr-FR" sz="1600" dirty="0">
                <a:solidFill>
                  <a:srgbClr val="404040"/>
                </a:solidFill>
                <a:latin typeface="Arial-BoldMT"/>
              </a:rPr>
              <a:t>J’accepte que mes données personnelles soient traitées conformément aux conditions décrites ci-avant.</a:t>
            </a:r>
            <a:endParaRPr lang="fr-FR" dirty="0">
              <a:solidFill>
                <a:srgbClr val="404040"/>
              </a:solidFill>
              <a:latin typeface="Arial-BoldMT"/>
            </a:endParaRPr>
          </a:p>
          <a:p>
            <a:pPr marL="629920" lvl="1" indent="-305435"/>
            <a:r>
              <a:rPr lang="fr-FR" b="1" dirty="0">
                <a:solidFill>
                  <a:srgbClr val="013BCA"/>
                </a:solidFill>
                <a:latin typeface="Arial-BoldMT"/>
              </a:rPr>
              <a:t>Nom, Prénom</a:t>
            </a:r>
          </a:p>
          <a:p>
            <a:pPr marL="324485" lvl="1" indent="0">
              <a:buNone/>
            </a:pPr>
            <a:r>
              <a:rPr lang="fr-FR" dirty="0">
                <a:solidFill>
                  <a:srgbClr val="404040"/>
                </a:solidFill>
                <a:latin typeface="Arial-BoldMT"/>
              </a:rPr>
              <a:t>  ☐ </a:t>
            </a:r>
            <a:r>
              <a:rPr lang="fr-FR" sz="1600" dirty="0">
                <a:solidFill>
                  <a:srgbClr val="404040"/>
                </a:solidFill>
                <a:latin typeface="Arial-BoldMT"/>
              </a:rPr>
              <a:t>J’accepte que mes données personnelles soient traitées conformément aux conditions décrites ci-avant.</a:t>
            </a:r>
            <a:endParaRPr lang="en-US" sz="1700" dirty="0">
              <a:solidFill>
                <a:srgbClr val="404040"/>
              </a:solidFill>
              <a:latin typeface="Arial-BoldMT"/>
            </a:endParaRPr>
          </a:p>
          <a:p>
            <a:pPr marL="629920" lvl="1" indent="-305435"/>
            <a:r>
              <a:rPr lang="fr-FR" dirty="0">
                <a:solidFill>
                  <a:srgbClr val="404040"/>
                </a:solidFill>
                <a:latin typeface="Arial-BoldMT"/>
              </a:rPr>
              <a:t>…</a:t>
            </a:r>
            <a:endParaRPr lang="en-US" sz="1700" dirty="0">
              <a:solidFill>
                <a:srgbClr val="404040"/>
              </a:solidFill>
              <a:latin typeface="Arial-BoldMT"/>
            </a:endParaRPr>
          </a:p>
          <a:p>
            <a:pPr marL="629920" lvl="1" indent="-305435"/>
            <a:endParaRPr lang="fr-FR" b="0" i="0" u="none" strike="noStrike" baseline="0" dirty="0">
              <a:solidFill>
                <a:srgbClr val="404040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90691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EEDA8-075B-D086-4254-1FA3CDD98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00B9BE-DB0C-E16E-0614-C8D3A09AD151}"/>
              </a:ext>
            </a:extLst>
          </p:cNvPr>
          <p:cNvSpPr/>
          <p:nvPr/>
        </p:nvSpPr>
        <p:spPr>
          <a:xfrm>
            <a:off x="10764982" y="5957455"/>
            <a:ext cx="1427018" cy="90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B188C-9519-2336-0ED9-F0346E1D65BB}"/>
              </a:ext>
            </a:extLst>
          </p:cNvPr>
          <p:cNvSpPr/>
          <p:nvPr/>
        </p:nvSpPr>
        <p:spPr>
          <a:xfrm>
            <a:off x="3273552" y="2926080"/>
            <a:ext cx="5266944" cy="667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C390D-FB65-F714-41A3-2FE09C0D9C25}"/>
              </a:ext>
            </a:extLst>
          </p:cNvPr>
          <p:cNvSpPr/>
          <p:nvPr/>
        </p:nvSpPr>
        <p:spPr>
          <a:xfrm>
            <a:off x="1011383" y="1673748"/>
            <a:ext cx="10155382" cy="4976434"/>
          </a:xfrm>
          <a:prstGeom prst="rect">
            <a:avLst/>
          </a:prstGeom>
          <a:solidFill>
            <a:schemeClr val="bg1"/>
          </a:solidFill>
          <a:ln w="152400" cap="sq">
            <a:solidFill>
              <a:srgbClr val="007F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B36803-017A-5F99-2ED6-7D753806BF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1358" y="1966844"/>
            <a:ext cx="3364716" cy="12031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515E9F-ABDA-616B-33A8-CA7C30C8E9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2894" y="3429000"/>
            <a:ext cx="4601645" cy="22769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DBDA7C-721F-BB49-7AE3-6696219E2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822" y="4045527"/>
            <a:ext cx="2324117" cy="26960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E80028-FB9F-EB6F-CC67-22ED9AEB44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47117" y="3798051"/>
            <a:ext cx="2648061" cy="294351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0ACC8E-4CF9-F909-3CD3-E8B1F8154EF5}"/>
              </a:ext>
            </a:extLst>
          </p:cNvPr>
          <p:cNvSpPr txBox="1"/>
          <p:nvPr/>
        </p:nvSpPr>
        <p:spPr>
          <a:xfrm>
            <a:off x="4648880" y="5826430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>
                <a:solidFill>
                  <a:srgbClr val="007FC5"/>
                </a:solidFill>
                <a:latin typeface="Merriweather" panose="00000500000000000000" pitchFamily="2" charset="0"/>
              </a:rPr>
              <a:t>2026 – 5</a:t>
            </a:r>
            <a:r>
              <a:rPr lang="fr-FR" sz="2000" b="1" i="1" baseline="30000">
                <a:solidFill>
                  <a:srgbClr val="007FC5"/>
                </a:solidFill>
                <a:latin typeface="Merriweather" panose="00000500000000000000" pitchFamily="2" charset="0"/>
              </a:rPr>
              <a:t>e</a:t>
            </a:r>
            <a:r>
              <a:rPr lang="fr-FR" sz="2000" b="1" i="1">
                <a:solidFill>
                  <a:srgbClr val="007FC5"/>
                </a:solidFill>
                <a:latin typeface="Merriweather" panose="00000500000000000000" pitchFamily="2" charset="0"/>
              </a:rPr>
              <a:t> édition</a:t>
            </a:r>
          </a:p>
        </p:txBody>
      </p:sp>
    </p:spTree>
    <p:extLst>
      <p:ext uri="{BB962C8B-B14F-4D97-AF65-F5344CB8AC3E}">
        <p14:creationId xmlns:p14="http://schemas.microsoft.com/office/powerpoint/2010/main" val="286609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59864-884D-2C27-D346-FF6BC0F0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7853"/>
            <a:ext cx="11029616" cy="702695"/>
          </a:xfrm>
        </p:spPr>
        <p:txBody>
          <a:bodyPr/>
          <a:lstStyle/>
          <a:p>
            <a:r>
              <a:rPr lang="fr-FR"/>
              <a:t>Annexes du dossier de candidature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FD414-215F-5F33-81FE-8D6DD6C6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u="none" strike="noStrike" baseline="0">
                <a:solidFill>
                  <a:srgbClr val="013BCA"/>
                </a:solidFill>
                <a:latin typeface="Arial-BoldMT"/>
              </a:rPr>
              <a:t>OBLIGATOIRE – une VIDEO de trois minutes présentant le projet</a:t>
            </a:r>
          </a:p>
          <a:p>
            <a:pPr lvl="1"/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Format attendu : </a:t>
            </a:r>
          </a:p>
          <a:p>
            <a:pPr lvl="2"/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mp4, 2Go maximum </a:t>
            </a:r>
          </a:p>
          <a:p>
            <a:pPr lvl="2"/>
            <a:r>
              <a:rPr lang="fr-FR" b="1">
                <a:solidFill>
                  <a:srgbClr val="00005C"/>
                </a:solidFill>
                <a:latin typeface="Arial-BoldMT"/>
              </a:rPr>
              <a:t>Durée maximum : </a:t>
            </a:r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3 minutes</a:t>
            </a:r>
          </a:p>
          <a:p>
            <a:pPr lvl="2"/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Nommage de la vidéo : « Nom de l'</a:t>
            </a:r>
            <a:r>
              <a:rPr lang="fr-FR" b="1" i="0" u="none" strike="noStrike" baseline="0" err="1">
                <a:solidFill>
                  <a:srgbClr val="00005C"/>
                </a:solidFill>
                <a:latin typeface="Arial-BoldMT"/>
              </a:rPr>
              <a:t>école_Nom</a:t>
            </a:r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 du Projet_2026 »</a:t>
            </a:r>
          </a:p>
          <a:p>
            <a:pPr lvl="1"/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Forme :</a:t>
            </a:r>
          </a:p>
          <a:p>
            <a:pPr lvl="2"/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Les participants sont vivement encouragés à inclure des témoignages d’apprenants dans cette vidéo</a:t>
            </a:r>
          </a:p>
          <a:p>
            <a:endParaRPr lang="fr-FR" sz="1800" b="1" i="0" u="none" strike="noStrike" baseline="0">
              <a:solidFill>
                <a:srgbClr val="013BCA"/>
              </a:solidFill>
              <a:latin typeface="Arial-BoldMT"/>
            </a:endParaRPr>
          </a:p>
          <a:p>
            <a:r>
              <a:rPr lang="fr-FR" sz="1800" b="1" i="0" u="none" strike="noStrike" baseline="0">
                <a:solidFill>
                  <a:srgbClr val="013BCA"/>
                </a:solidFill>
                <a:latin typeface="Arial-BoldMT"/>
              </a:rPr>
              <a:t>FACULTATIVES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 – Tous documents jugés pertinents/éclairants pour illustrer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193243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338D-BB61-5573-ADBC-654D7B24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1B7B483-94C4-396C-5C03-D7423D68202D}"/>
              </a:ext>
            </a:extLst>
          </p:cNvPr>
          <p:cNvSpPr txBox="1">
            <a:spLocks/>
          </p:cNvSpPr>
          <p:nvPr/>
        </p:nvSpPr>
        <p:spPr>
          <a:xfrm>
            <a:off x="5913214" y="1911096"/>
            <a:ext cx="5914201" cy="405079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0005C"/>
                </a:solidFill>
              </a:rPr>
              <a:t>Formulaire de candidature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à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compléter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C752-DEC0-DD2A-07BB-F2A8AC42D8EC}"/>
              </a:ext>
            </a:extLst>
          </p:cNvPr>
          <p:cNvSpPr/>
          <p:nvPr/>
        </p:nvSpPr>
        <p:spPr>
          <a:xfrm>
            <a:off x="1106424" y="2425982"/>
            <a:ext cx="4169664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E1E8F-4929-A10A-5E01-FEEC8A6F1F32}"/>
              </a:ext>
            </a:extLst>
          </p:cNvPr>
          <p:cNvSpPr/>
          <p:nvPr/>
        </p:nvSpPr>
        <p:spPr>
          <a:xfrm>
            <a:off x="374075" y="834657"/>
            <a:ext cx="5832762" cy="5815525"/>
          </a:xfrm>
          <a:prstGeom prst="rect">
            <a:avLst/>
          </a:prstGeom>
          <a:solidFill>
            <a:schemeClr val="bg1"/>
          </a:solidFill>
          <a:ln w="152400" cap="sq">
            <a:solidFill>
              <a:srgbClr val="007FC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2B3154-9309-A980-65F5-4A303A6578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100" y="1082487"/>
            <a:ext cx="3364716" cy="12031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09E231-970F-3587-1E23-0B5909BF48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7937" y="3438156"/>
            <a:ext cx="3462879" cy="17135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043740-C445-285B-B32F-7E7E03EF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41" y="4294909"/>
            <a:ext cx="2080675" cy="24136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D6B2C2-9517-3767-2567-F89264043BFF}"/>
              </a:ext>
            </a:extLst>
          </p:cNvPr>
          <p:cNvSpPr txBox="1"/>
          <p:nvPr/>
        </p:nvSpPr>
        <p:spPr>
          <a:xfrm>
            <a:off x="1744541" y="5623233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>
                <a:solidFill>
                  <a:srgbClr val="007FC5"/>
                </a:solidFill>
                <a:latin typeface="Merriweather" panose="00000500000000000000" pitchFamily="2" charset="0"/>
              </a:rPr>
              <a:t>2026 – 5</a:t>
            </a:r>
            <a:r>
              <a:rPr lang="fr-FR" sz="2000" b="1" i="1" baseline="30000">
                <a:solidFill>
                  <a:srgbClr val="007FC5"/>
                </a:solidFill>
                <a:latin typeface="Merriweather" panose="00000500000000000000" pitchFamily="2" charset="0"/>
              </a:rPr>
              <a:t>e</a:t>
            </a:r>
            <a:r>
              <a:rPr lang="fr-FR" sz="2000" b="1" i="1">
                <a:solidFill>
                  <a:srgbClr val="007FC5"/>
                </a:solidFill>
                <a:latin typeface="Merriweather" panose="00000500000000000000" pitchFamily="2" charset="0"/>
              </a:rPr>
              <a:t> édition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4E533B-8031-6CB1-C9D1-654BF90E51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16746" y="4125122"/>
            <a:ext cx="2324116" cy="25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BB596-F635-AEB9-23C6-9CDF4A19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13BC4-8F5C-D316-669B-5C9573A8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École(s)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Type(s) d'école </a:t>
            </a:r>
            <a:r>
              <a:rPr lang="fr-FR" sz="1800" i="0" u="none" strike="noStrike" baseline="0">
                <a:solidFill>
                  <a:srgbClr val="FF0000"/>
                </a:solidFill>
                <a:latin typeface="Arial-BoldMT"/>
              </a:rPr>
              <a:t>– </a:t>
            </a:r>
            <a:r>
              <a:rPr lang="fr-FR" sz="1800" i="1">
                <a:solidFill>
                  <a:srgbClr val="FF0000"/>
                </a:solidFill>
                <a:latin typeface="Arial-ItalicMT"/>
              </a:rPr>
              <a:t>p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ItalicMT"/>
              </a:rPr>
              <a:t>lusieurs réponses possibles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d'ingénieurs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management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spécialité (de la culture, du service public</a:t>
            </a:r>
            <a:r>
              <a:rPr lang="fr-FR" sz="1600">
                <a:solidFill>
                  <a:srgbClr val="404040"/>
                </a:solidFill>
                <a:latin typeface="ArialMT"/>
              </a:rPr>
              <a:t>, de la défense, de 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journalisme, les ENS, SciencesPo, etc.)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 projet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Statut du(des) candidat(s) 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BoldMT"/>
              </a:rPr>
              <a:t>– ne conserver que la mention la plus approchante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Enseignant (candidature individuelle)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Équipe pédagogique (candidature collective)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Établissement ou service au sein d'un 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Groupe ou plusieurs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173085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8121-62AE-E9A7-5467-3B04D115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9073F-490B-83B7-7250-EDB4D4B5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06FB4-8E77-F144-4641-56D24A4C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Porteur(s) du projet :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Prénom(s) et nom(s) 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Adresse e-mail de contact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Numéro de téléphone de contact </a:t>
            </a: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Prénom(s) et nom(s) de(s) personne(s) associée(s) au projet (aide à la conception, mise en œuvre, ...) :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du(des) partenaire(s) extérieur(s) ayant pris part au projet (le cas échéant)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67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4D0F-FD2E-B684-BE14-88C658D5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61151-25B3-D15F-F201-17641638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F954A-3552-93AB-F39F-86FC46E9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Indiquer la ou </a:t>
            </a:r>
            <a:r>
              <a:rPr lang="fr-FR" sz="1800" b="1" dirty="0">
                <a:solidFill>
                  <a:srgbClr val="00005C"/>
                </a:solidFill>
                <a:latin typeface="Arial-BoldMT"/>
              </a:rPr>
              <a:t>les 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thématiques auxquelles le projet peut être rattaché – </a:t>
            </a:r>
            <a:r>
              <a:rPr lang="fr-FR" sz="1800" i="1" dirty="0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 dirty="0">
                <a:solidFill>
                  <a:srgbClr val="C10000"/>
                </a:solidFill>
                <a:latin typeface="Arial-ItalicMT"/>
              </a:rPr>
              <a:t>e conserver dans la liste ci-dessous que la ou les propositions les </a:t>
            </a:r>
            <a:r>
              <a:rPr lang="fr-FR" sz="1800" i="1" dirty="0">
                <a:solidFill>
                  <a:srgbClr val="C10000"/>
                </a:solidFill>
                <a:latin typeface="Arial-ItalicMT"/>
              </a:rPr>
              <a:t>plus pertinentes </a:t>
            </a:r>
            <a:r>
              <a:rPr lang="fr-FR" sz="1800" b="0" i="1" u="none" strike="noStrike" baseline="0" dirty="0">
                <a:solidFill>
                  <a:srgbClr val="C10000"/>
                </a:solidFill>
                <a:latin typeface="Arial-ItalicMT"/>
              </a:rPr>
              <a:t>avec le projet présenté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Apprentissage ludique ou insolite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Accompagnement des professeurs et enseignants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Multidisciplinarité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E-learning et hybridation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Évaluation des apprentissages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Immersive </a:t>
            </a:r>
            <a:r>
              <a:rPr lang="fr-FR" sz="1600" b="0" i="0" u="none" strike="noStrike" baseline="0" dirty="0" err="1">
                <a:solidFill>
                  <a:srgbClr val="404040"/>
                </a:solidFill>
                <a:latin typeface="ArialMT"/>
              </a:rPr>
              <a:t>learning</a:t>
            </a:r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 (VR, AR, jumeaux numériques…)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Accès, diversité et inclusion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latin typeface="ArialMT"/>
              </a:rPr>
              <a:t>Professionnalisation des apprenants</a:t>
            </a:r>
          </a:p>
          <a:p>
            <a:r>
              <a:rPr lang="fr-FR" sz="1800" b="1" dirty="0">
                <a:solidFill>
                  <a:srgbClr val="00005C"/>
                </a:solidFill>
                <a:latin typeface="Arial-BoldMT"/>
              </a:rPr>
              <a:t>L’IA générative est-elle un outil/support/sujet au service du projet :</a:t>
            </a:r>
          </a:p>
          <a:p>
            <a:pPr lvl="1"/>
            <a:r>
              <a:rPr lang="fr-FR" sz="1600" b="0" i="0" u="none" strike="noStrike" baseline="0" dirty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</a:t>
            </a:r>
          </a:p>
          <a:p>
            <a:pPr lvl="1"/>
            <a:r>
              <a:rPr lang="fr-FR" sz="1600" dirty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  <a:endParaRPr lang="fr-FR" sz="1600" b="0" i="0" u="none" strike="noStrike" baseline="0" dirty="0">
              <a:solidFill>
                <a:srgbClr val="404040"/>
              </a:solidFill>
              <a:highlight>
                <a:srgbClr val="FFFF00"/>
              </a:highlight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87423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825DB-035A-7113-7C36-80BAD2A0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DE83D-AA28-C7B3-A757-F479E9C8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7466E2-B2CB-7F40-6051-5BB2AD9B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2400" b="1" i="0" u="none" strike="noStrike" baseline="0" dirty="0">
                <a:solidFill>
                  <a:srgbClr val="00005C"/>
                </a:solidFill>
                <a:latin typeface="Arial-BoldMT"/>
              </a:rPr>
              <a:t>Décrire le projet en une phrase : </a:t>
            </a:r>
            <a:r>
              <a:rPr lang="fr-FR" sz="2400" b="1" i="0" u="none" strike="noStrike" baseline="0" dirty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186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D713-8600-3F39-CFF4-516A8EE6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8F07E-B31B-3020-4AE8-C4C50B34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F2F785-250B-63D3-2C87-A996C6C8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Présenter le projet et les raisons qui motivent sa candidature au Prix Jean-François FIORINA pour l’innovation pédagogique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500 mots maximum</a:t>
            </a: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marL="0" indent="0" algn="l">
              <a:buNone/>
            </a:pP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4194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d9a1e0-d3ad-45f1-abf1-a4b83054b420">
      <Terms xmlns="http://schemas.microsoft.com/office/infopath/2007/PartnerControls"/>
    </lcf76f155ced4ddcb4097134ff3c332f>
    <TaxCatchAll xmlns="1704be1f-3e56-42bf-a3d7-b930ab42a5d3" xsi:nil="true"/>
    <Ann_x00e9_e xmlns="64d9a1e0-d3ad-45f1-abf1-a4b83054b420" xsi:nil="true"/>
    <Date_x0020_de_x0020_publication xmlns="64d9a1e0-d3ad-45f1-abf1-a4b83054b420" xsi:nil="true"/>
    <Th_x00e8_me xmlns="64d9a1e0-d3ad-45f1-abf1-a4b83054b420" xsi:nil="true"/>
    <Source xmlns="64d9a1e0-d3ad-45f1-abf1-a4b83054b420" xsi:nil="true"/>
    <Type_x0020_publication xmlns="64d9a1e0-d3ad-45f1-abf1-a4b83054b420" xsi:nil="true"/>
    <SharedWithUsers xmlns="1704be1f-3e56-42bf-a3d7-b930ab42a5d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1989513E31745852AC9DE048BAC00" ma:contentTypeVersion="24" ma:contentTypeDescription="Crée un document." ma:contentTypeScope="" ma:versionID="f5f46b36cd4fb07c16b3dd075da52274">
  <xsd:schema xmlns:xsd="http://www.w3.org/2001/XMLSchema" xmlns:xs="http://www.w3.org/2001/XMLSchema" xmlns:p="http://schemas.microsoft.com/office/2006/metadata/properties" xmlns:ns2="64d9a1e0-d3ad-45f1-abf1-a4b83054b420" xmlns:ns3="1704be1f-3e56-42bf-a3d7-b930ab42a5d3" targetNamespace="http://schemas.microsoft.com/office/2006/metadata/properties" ma:root="true" ma:fieldsID="67707f06dd631ec599c0e136a086d648" ns2:_="" ns3:_="">
    <xsd:import namespace="64d9a1e0-d3ad-45f1-abf1-a4b83054b420"/>
    <xsd:import namespace="1704be1f-3e56-42bf-a3d7-b930ab42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ource" minOccurs="0"/>
                <xsd:element ref="ns2:Type_x0020_publication" minOccurs="0"/>
                <xsd:element ref="ns2:Ann_x00e9_e" minOccurs="0"/>
                <xsd:element ref="ns2:Date_x0020_de_x0020_publication" minOccurs="0"/>
                <xsd:element ref="ns2:Th_x00e8_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9a1e0-d3ad-45f1-abf1-a4b83054b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ource" ma:index="20" nillable="true" ma:displayName="Source" ma:format="Dropdown" ma:internalName="Source">
      <xsd:simpleType>
        <xsd:restriction base="dms:Choice">
          <xsd:enumeration value="Publications de la CGE"/>
          <xsd:enumeration value="Sources et références externes"/>
        </xsd:restriction>
      </xsd:simpleType>
    </xsd:element>
    <xsd:element name="Type_x0020_publication" ma:index="21" nillable="true" ma:displayName="Type publication" ma:format="Dropdown" ma:internalName="Type_x0020_publication">
      <xsd:simpleType>
        <xsd:restriction base="dms:Choice">
          <xsd:enumeration value="Actes de Congrès ou Séminaire"/>
          <xsd:enumeration value="Baromètre"/>
          <xsd:enumeration value="Charte"/>
          <xsd:enumeration value="Communiqué de presse"/>
          <xsd:enumeration value="Compte-rendu"/>
          <xsd:enumeration value="Dossier de presse"/>
          <xsd:enumeration value="Enquête"/>
          <xsd:enumeration value="Etude"/>
          <xsd:enumeration value="Fiche de lecture"/>
          <xsd:enumeration value="Fiche thématique"/>
          <xsd:enumeration value="Guide"/>
          <xsd:enumeration value="Livre blanc"/>
          <xsd:enumeration value="Loi, décret, arrêté, circulaire"/>
          <xsd:enumeration value="Newsletter &quot;Anti-idée reçue&quot;"/>
          <xsd:enumeration value="Note d'analyse"/>
          <xsd:enumeration value="Prise de position"/>
          <xsd:enumeration value="Rapport"/>
          <xsd:enumeration value="Rapport d'activité"/>
          <xsd:enumeration value="Recueil statistique"/>
          <xsd:enumeration value="Revue de presse"/>
          <xsd:enumeration value="Sondage"/>
        </xsd:restriction>
      </xsd:simpleType>
    </xsd:element>
    <xsd:element name="Ann_x00e9_e" ma:index="22" nillable="true" ma:displayName="Année" ma:format="Dropdown" ma:internalName="Ann_x00e9_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Date_x0020_de_x0020_publication" ma:index="23" nillable="true" ma:displayName="Date de publication" ma:format="DateOnly" ma:internalName="Date_x0020_de_x0020_publication">
      <xsd:simpleType>
        <xsd:restriction base="dms:DateTime"/>
      </xsd:simpleType>
    </xsd:element>
    <xsd:element name="Th_x00e8_me" ma:index="24" nillable="true" ma:displayName="Thème" ma:internalName="Th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ès à l'enseignement supérieur"/>
                    <xsd:enumeration value="Accessibilité des bâtiments"/>
                    <xsd:enumeration value="Accréditations"/>
                    <xsd:enumeration value="Accréditations internationales"/>
                    <xsd:enumeration value="Accueil des étudiants"/>
                    <xsd:enumeration value="Alumni"/>
                    <xsd:enumeration value="APB"/>
                    <xsd:enumeration value="Apprentissage"/>
                    <xsd:enumeration value="Assises de l'ESR 2012"/>
                    <xsd:enumeration value="Attractivité internationale"/>
                    <xsd:enumeration value="Bourses"/>
                    <xsd:enumeration value="Bourses d'établissement"/>
                    <xsd:enumeration value="Brevêt"/>
                    <xsd:enumeration value="Campus internationaux"/>
                    <xsd:enumeration value="Carrière"/>
                    <xsd:enumeration value="CES Las Vegas"/>
                    <xsd:enumeration value="Césure"/>
                    <xsd:enumeration value="CGE"/>
                    <xsd:enumeration value="Classement"/>
                    <xsd:enumeration value="Cohésion sociale"/>
                    <xsd:enumeration value="Compétences"/>
                    <xsd:enumeration value="Compétitivité"/>
                    <xsd:enumeration value="ComUE"/>
                    <xsd:enumeration value="Concours"/>
                    <xsd:enumeration value="Conditions de vie"/>
                    <xsd:enumeration value="Cordées de la réussite"/>
                    <xsd:enumeration value="Coût de la formation"/>
                    <xsd:enumeration value="CPGE"/>
                    <xsd:enumeration value="Création de valeur"/>
                    <xsd:enumeration value="Crise économique"/>
                    <xsd:enumeration value="Croissance économique"/>
                    <xsd:enumeration value="Crowfunding"/>
                    <xsd:enumeration value="Décrochage scolaire"/>
                    <xsd:enumeration value="Démographie étudiante"/>
                    <xsd:enumeration value="Dépense d'éducation"/>
                    <xsd:enumeration value="Développement Durable"/>
                    <xsd:enumeration value="Diversité"/>
                    <xsd:enumeration value="Doctorat"/>
                    <xsd:enumeration value="Droit d'auteur"/>
                    <xsd:enumeration value="Droits d'inscription"/>
                    <xsd:enumeration value="Echelle sociale"/>
                    <xsd:enumeration value="Eco-campus"/>
                    <xsd:enumeration value="Ecoles d'autres spécialités"/>
                    <xsd:enumeration value="Ecoles d'ingénieur"/>
                    <xsd:enumeration value="Ecoles de Management"/>
                    <xsd:enumeration value="Economie"/>
                    <xsd:enumeration value="Education"/>
                    <xsd:enumeration value="Education - aspect économique"/>
                    <xsd:enumeration value="Effectifs étudiants"/>
                    <xsd:enumeration value="Efficience"/>
                    <xsd:enumeration value="Egalité"/>
                    <xsd:enumeration value="Egalité professionnelle"/>
                    <xsd:enumeration value="Election présidentielle"/>
                    <xsd:enumeration value="Elèves en difficulté"/>
                    <xsd:enumeration value="Emploi"/>
                    <xsd:enumeration value="Encadrement des stages"/>
                    <xsd:enumeration value="Enseignement numérique"/>
                    <xsd:enumeration value="Enseignement primaire et secondaire"/>
                    <xsd:enumeration value="Enseignement secondaire"/>
                    <xsd:enumeration value="Enseignement supérieur"/>
                    <xsd:enumeration value="Enseignement Supérieur et Recherche (Etats-Unis)"/>
                    <xsd:enumeration value="Enseignement Supérieur et Recherche (France)"/>
                    <xsd:enumeration value="Enseignement Supérieur et Recherche (Monde)"/>
                    <xsd:enumeration value="Entrepreneuriat"/>
                    <xsd:enumeration value="Entreprise"/>
                    <xsd:enumeration value="Equité sociale"/>
                    <xsd:enumeration value="Etablissements d'enseignement supérieur"/>
                    <xsd:enumeration value="Ethique"/>
                    <xsd:enumeration value="Etudiants étrangers"/>
                    <xsd:enumeration value="Europe"/>
                    <xsd:enumeration value="Evaluation"/>
                    <xsd:enumeration value="Femmes"/>
                    <xsd:enumeration value="Filière CPGE/GE"/>
                    <xsd:enumeration value="Filières d'enseignement"/>
                    <xsd:enumeration value="Financement"/>
                    <xsd:enumeration value="Financement des études"/>
                    <xsd:enumeration value="Finances publiques"/>
                    <xsd:enumeration value="Flux de diplômés"/>
                    <xsd:enumeration value="Fonds de roulement"/>
                    <xsd:enumeration value="Formation"/>
                    <xsd:enumeration value="Formation à distance"/>
                    <xsd:enumeration value="Formation complémentaire"/>
                    <xsd:enumeration value="Formation continue"/>
                    <xsd:enumeration value="Formation des enseignants"/>
                    <xsd:enumeration value="Formation doctorale"/>
                    <xsd:enumeration value="Formation initiale"/>
                    <xsd:enumeration value="Formations courtes"/>
                    <xsd:enumeration value="Fracture sanitaire"/>
                    <xsd:enumeration value="France"/>
                    <xsd:enumeration value="Fuite des cerveaux"/>
                    <xsd:enumeration value="Fundraising"/>
                    <xsd:enumeration value="Gestion de crise"/>
                    <xsd:enumeration value="Gouvernance"/>
                    <xsd:enumeration value="Grade master"/>
                    <xsd:enumeration value="Grandes écoles"/>
                    <xsd:enumeration value="Habilitations"/>
                    <xsd:enumeration value="Handicap"/>
                    <xsd:enumeration value="Hommes"/>
                    <xsd:enumeration value="Ile-de-France"/>
                    <xsd:enumeration value="Impact économique"/>
                    <xsd:enumeration value="Impact social"/>
                    <xsd:enumeration value="Impact territorial"/>
                    <xsd:enumeration value="Incubateur d'entreprise"/>
                    <xsd:enumeration value="Inégalités sociales"/>
                    <xsd:enumeration value="Innovation"/>
                    <xsd:enumeration value="Insertion"/>
                    <xsd:enumeration value="Intelligence artificielle"/>
                    <xsd:enumeration value="Internationalisation"/>
                    <xsd:enumeration value="Jeunesse"/>
                    <xsd:enumeration value="Loi ESR"/>
                    <xsd:enumeration value="Lycée"/>
                    <xsd:enumeration value="Lycée - Voie professionnelle"/>
                    <xsd:enumeration value="Migrations internationales"/>
                    <xsd:enumeration value="Mobilité internationale"/>
                    <xsd:enumeration value="Mobilité sociale"/>
                    <xsd:enumeration value="Modèle Grande école"/>
                    <xsd:enumeration value="Mondialisation"/>
                    <xsd:enumeration value="MS"/>
                    <xsd:enumeration value="Mutation de la société"/>
                    <xsd:enumeration value="Niveau de diplôme"/>
                    <xsd:enumeration value="Niveau de vie"/>
                    <xsd:enumeration value="Offre de formation"/>
                    <xsd:enumeration value="Open Access"/>
                    <xsd:enumeration value="Open labs"/>
                    <xsd:enumeration value="Orientation"/>
                    <xsd:enumeration value="Ouverture sociale"/>
                    <xsd:enumeration value="Parité"/>
                    <xsd:enumeration value="Pédagogie"/>
                    <xsd:enumeration value="PEPITE"/>
                    <xsd:enumeration value="PISA"/>
                    <xsd:enumeration value="Politique de l'éducation"/>
                    <xsd:enumeration value="Politique extérieure"/>
                    <xsd:enumeration value="Politique sociale"/>
                    <xsd:enumeration value="Poursuite d'études"/>
                    <xsd:enumeration value="Précarité"/>
                    <xsd:enumeration value="Premier cycle"/>
                    <xsd:enumeration value="Premier cycle (réussite)"/>
                    <xsd:enumeration value="PRES"/>
                    <xsd:enumeration value="Prévention des risques"/>
                    <xsd:enumeration value="Principe de précaution"/>
                    <xsd:enumeration value="Projet européen"/>
                    <xsd:enumeration value="Projet Voltaire"/>
                    <xsd:enumeration value="Propriété intellectuelle"/>
                    <xsd:enumeration value="Prospective"/>
                    <xsd:enumeration value="Publications scientifiques"/>
                    <xsd:enumeration value="Qualité"/>
                    <xsd:enumeration value="Recherche"/>
                    <xsd:enumeration value="Recrutement"/>
                    <xsd:enumeration value="Réforme des programmes"/>
                    <xsd:enumeration value="Regroupements de site"/>
                    <xsd:enumeration value="Réindustrialisation"/>
                    <xsd:enumeration value="Relations internationales"/>
                    <xsd:enumeration value="Responsabilité globale"/>
                    <xsd:enumeration value="Résultats scolaires"/>
                    <xsd:enumeration value="RNCP"/>
                    <xsd:enumeration value="RSE"/>
                    <xsd:enumeration value="Santé"/>
                    <xsd:enumeration value="Simplification"/>
                    <xsd:enumeration value="Situation et conditions économiques générales"/>
                    <xsd:enumeration value="Société de la connaissance"/>
                    <xsd:enumeration value="Stages"/>
                    <xsd:enumeration value="Statistiques générales"/>
                    <xsd:enumeration value="StraNES"/>
                    <xsd:enumeration value="Structure d'engagement (association, syndicat, parti politique)"/>
                    <xsd:enumeration value="Suivi sanitaire"/>
                    <xsd:enumeration value="Système économique"/>
                    <xsd:enumeration value="Système éducatif"/>
                    <xsd:enumeration value="Taux de chômage"/>
                    <xsd:enumeration value="Taxe d'apprentissage"/>
                    <xsd:enumeration value="Tourisme médical"/>
                    <xsd:enumeration value="Travail"/>
                    <xsd:enumeration value="Union européenne"/>
                    <xsd:enumeration value="Université"/>
                    <xsd:enumeration value="Voies d'accès"/>
                    <xsd:enumeration value="Voies parallèles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alises d’images" ma:readOnly="false" ma:fieldId="{5cf76f15-5ced-4ddc-b409-7134ff3c332f}" ma:taxonomyMulti="true" ma:sspId="0b03197a-6a33-49ee-bac2-77091bab2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4be1f-3e56-42bf-a3d7-b930ab42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1969edea-3b51-4dfe-972a-34ac3e216491}" ma:internalName="TaxCatchAll" ma:showField="CatchAllData" ma:web="1704be1f-3e56-42bf-a3d7-b930ab42a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ED36E-B34A-418D-9E5E-2E67848F43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4736E-F959-4B76-8767-B288FC7054E4}">
  <ds:schemaRefs>
    <ds:schemaRef ds:uri="1704be1f-3e56-42bf-a3d7-b930ab42a5d3"/>
    <ds:schemaRef ds:uri="64d9a1e0-d3ad-45f1-abf1-a4b83054b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DEED41-F59B-4E3F-A516-FAAE80FF88B4}">
  <ds:schemaRefs>
    <ds:schemaRef ds:uri="1704be1f-3e56-42bf-a3d7-b930ab42a5d3"/>
    <ds:schemaRef ds:uri="64d9a1e0-d3ad-45f1-abf1-a4b83054b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Web5618</Template>
  <TotalTime>0</TotalTime>
  <Words>1437</Words>
  <Application>Microsoft Office PowerPoint</Application>
  <PresentationFormat>Grand écran</PresentationFormat>
  <Paragraphs>203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6" baseType="lpstr">
      <vt:lpstr>Aptos</vt:lpstr>
      <vt:lpstr>Wingdings 2</vt:lpstr>
      <vt:lpstr>Franklin Gothic Book</vt:lpstr>
      <vt:lpstr>Franklin Gothic Demi</vt:lpstr>
      <vt:lpstr>Arial-ItalicMT</vt:lpstr>
      <vt:lpstr>Arial-BoldMT</vt:lpstr>
      <vt:lpstr>Aharoni</vt:lpstr>
      <vt:lpstr>Arial Black</vt:lpstr>
      <vt:lpstr>Merriweather</vt:lpstr>
      <vt:lpstr>ArialMT</vt:lpstr>
      <vt:lpstr>Calibri</vt:lpstr>
      <vt:lpstr>Gill Sans MT</vt:lpstr>
      <vt:lpstr>Dividende</vt:lpstr>
      <vt:lpstr>Présentation PowerPoint</vt:lpstr>
      <vt:lpstr>Principes</vt:lpstr>
      <vt:lpstr>Annexes du dossier de candidature</vt:lpstr>
      <vt:lpstr>Présentation PowerPoint</vt:lpstr>
      <vt:lpstr>Informations générales</vt:lpstr>
      <vt:lpstr>Informations générales (suite)</vt:lpstr>
      <vt:lpstr>Description générale de l'innovation pédagogique</vt:lpstr>
      <vt:lpstr>Description générale de l'innovation pédagogique</vt:lpstr>
      <vt:lpstr>Description générale de l'innovation pédagogique (suite)</vt:lpstr>
      <vt:lpstr>Description générale de l'innovation pédagogique (suite)</vt:lpstr>
      <vt:lpstr>Description générale de l'innovation pédagogique (suite)</vt:lpstr>
      <vt:lpstr>Méthode</vt:lpstr>
      <vt:lpstr>Méthode (suite)</vt:lpstr>
      <vt:lpstr>Impact</vt:lpstr>
      <vt:lpstr>Impact (suite)</vt:lpstr>
      <vt:lpstr>Impact (suite)</vt:lpstr>
      <vt:lpstr>Réplicabilité et évolution</vt:lpstr>
      <vt:lpstr>Réplicabilité et évolution (suite)</vt:lpstr>
      <vt:lpstr>Réplicabilité et évolution (suite)</vt:lpstr>
      <vt:lpstr>Éléments complémentaires</vt:lpstr>
      <vt:lpstr>Recueil de consentement au traitement de données à caractère personnel</vt:lpstr>
      <vt:lpstr>Recueil de consentement au traitement de données à caractère personnel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Voici votre plan de mise en route</dc:title>
  <dc:creator>Marc Sagot</dc:creator>
  <cp:lastModifiedBy>Marc Sagot</cp:lastModifiedBy>
  <cp:revision>3</cp:revision>
  <dcterms:created xsi:type="dcterms:W3CDTF">2022-12-16T08:27:54Z</dcterms:created>
  <dcterms:modified xsi:type="dcterms:W3CDTF">2026-04-09T10:46:11Z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0x010100A2A1989513E31745852AC9DE048BAC00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